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quickStyle3.xml" ContentType="application/vnd.openxmlformats-officedocument.drawingml.diagramStyle+xml"/>
  <Override PartName="/ppt/diagrams/data1.xml" ContentType="application/vnd.openxmlformats-officedocument.drawingml.diagramData+xml"/>
  <Override PartName="/ppt/diagrams/data7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2.xml" ContentType="application/vnd.ms-office.drawingml.diagramDrawing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quickStyle4.xml" ContentType="application/vnd.openxmlformats-officedocument.drawingml.diagramStyle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data3.xml" ContentType="application/vnd.openxmlformats-officedocument.drawingml.diagramData+xml"/>
  <Override PartName="/ppt/diagrams/quickStyle5.xml" ContentType="application/vnd.openxmlformats-officedocument.drawingml.diagramStyle+xml"/>
  <Override PartName="/ppt/diagrams/layout3.xml" ContentType="application/vnd.openxmlformats-officedocument.drawingml.diagramLayout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data4.xml" ContentType="application/vnd.openxmlformats-officedocument.drawingml.diagramData+xml"/>
  <Override PartName="/ppt/diagrams/quickStyle6.xml" ContentType="application/vnd.openxmlformats-officedocument.drawingml.diagramStyle+xml"/>
  <Override PartName="/ppt/diagrams/layout4.xml" ContentType="application/vnd.openxmlformats-officedocument.drawingml.diagram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data5.xml" ContentType="application/vnd.openxmlformats-officedocument.drawingml.diagramData+xml"/>
  <Override PartName="/ppt/diagrams/quickStyle7.xml" ContentType="application/vnd.openxmlformats-officedocument.drawingml.diagramStyle+xml"/>
  <Override PartName="/ppt/diagrams/layout5.xml" ContentType="application/vnd.openxmlformats-officedocument.drawingml.diagramLayout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layout7.xml" ContentType="application/vnd.openxmlformats-officedocument.drawingml.diagramLayout+xml"/>
  <Override PartName="/ppt/diagrams/colors7.xml" ContentType="application/vnd.openxmlformats-officedocument.drawingml.diagramColors+xml"/>
  <Override PartName="/ppt/diagrams/_rels/drawing2.xml.rels" ContentType="application/vnd.openxmlformats-package.relationships+xml"/>
  <Override PartName="/ppt/diagrams/_rels/data3.xml.rels" ContentType="application/vnd.openxmlformats-package.relationships+xml"/>
  <Override PartName="/ppt/diagrams/_rels/drawing3.xml.rels" ContentType="application/vnd.openxmlformats-package.relationships+xml"/>
  <Override PartName="/ppt/diagrams/_rels/drawing4.xml.rels" ContentType="application/vnd.openxmlformats-package.relationships+xml"/>
  <Override PartName="/ppt/diagrams/_rels/drawing5.xml.rels" ContentType="application/vnd.openxmlformats-package.relationships+xml"/>
  <Override PartName="/ppt/media/image28.jpeg" ContentType="image/jpe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23.jpeg" ContentType="image/jpeg"/>
  <Override PartName="/ppt/media/image9.png" ContentType="image/png"/>
  <Override PartName="/ppt/media/OOXDiagramDataRels3_0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OOXDiagramDrawingRels3_0.png" ContentType="image/png"/>
  <Override PartName="/ppt/media/image15.png" ContentType="image/png"/>
  <Override PartName="/ppt/media/image16.jpeg" ContentType="image/jpeg"/>
  <Override PartName="/ppt/media/image17.png" ContentType="image/png"/>
  <Override PartName="/ppt/media/OOXDiagramDataRels3_1.svg" ContentType="image/svg"/>
  <Override PartName="/ppt/media/image18.png" ContentType="image/png"/>
  <Override PartName="/ppt/media/OOXDiagramDrawingRels3_4.png" ContentType="image/png"/>
  <Override PartName="/ppt/media/image19.png" ContentType="image/png"/>
  <Override PartName="/ppt/media/OOXDiagramDataRels3_3.svg" ContentType="image/svg"/>
  <Override PartName="/ppt/media/image20.jpeg" ContentType="image/jpeg"/>
  <Override PartName="/ppt/media/image21.jpeg" ContentType="image/jpeg"/>
  <Override PartName="/ppt/media/image22.jpeg" ContentType="image/jpeg"/>
  <Override PartName="/ppt/media/image24.png" ContentType="image/png"/>
  <Override PartName="/ppt/media/OOXDiagramDataRels3_6.png" ContentType="image/png"/>
  <Override PartName="/ppt/media/OOXDiagramDrawingRels2_0.jpeg" ContentType="image/jpeg"/>
  <Override PartName="/ppt/media/image25.jpeg" ContentType="image/jpeg"/>
  <Override PartName="/ppt/media/OOXDiagramDrawingRels3_5.svg" ContentType="image/svg"/>
  <Override PartName="/ppt/media/image27.png" ContentType="image/png"/>
  <Override PartName="/ppt/media/OOXDiagramDataRels3_2.png" ContentType="image/png"/>
  <Override PartName="/ppt/media/image40.jpeg" ContentType="image/jpeg"/>
  <Override PartName="/ppt/media/OOXDiagramDataRels3_4.png" ContentType="image/png"/>
  <Override PartName="/ppt/media/OOXDiagramDataRels3_5.svg" ContentType="image/svg"/>
  <Override PartName="/ppt/media/image31.png" ContentType="image/png"/>
  <Override PartName="/ppt/media/image48.jpeg" ContentType="image/jpeg"/>
  <Override PartName="/ppt/media/OOXDiagramDataRels3_7.svg" ContentType="image/svg"/>
  <Override PartName="/ppt/media/image33.png" ContentType="image/png"/>
  <Override PartName="/ppt/media/OOXDiagramDrawingRels3_1.svg" ContentType="image/svg"/>
  <Override PartName="/ppt/media/OOXDiagramDrawingRels3_2.png" ContentType="image/png"/>
  <Override PartName="/ppt/media/OOXDiagramDrawingRels3_3.svg" ContentType="image/svg"/>
  <Override PartName="/ppt/media/image36.jpeg" ContentType="image/jpeg"/>
  <Override PartName="/ppt/media/OOXDiagramDrawingRels3_6.png" ContentType="image/png"/>
  <Override PartName="/ppt/media/image30.png" ContentType="image/png"/>
  <Override PartName="/ppt/media/OOXDiagramDrawingRels3_7.svg" ContentType="image/svg"/>
  <Override PartName="/ppt/media/image29.png" ContentType="image/png"/>
  <Override PartName="/ppt/media/image26.jpeg" ContentType="image/jpeg"/>
  <Override PartName="/ppt/media/image37.png" ContentType="image/png"/>
  <Override PartName="/ppt/media/OOXDiagramDrawingRels4_0.jpeg" ContentType="image/jpeg"/>
  <Override PartName="/ppt/media/image32.jpeg" ContentType="image/jpeg"/>
  <Override PartName="/ppt/media/image34.png" ContentType="image/png"/>
  <Override PartName="/ppt/media/image35.png" ContentType="image/png"/>
  <Override PartName="/ppt/media/OOXDiagramDrawingRels5_0.jpeg" ContentType="image/jpeg"/>
  <Override PartName="/ppt/media/image38.jpeg" ContentType="image/jpeg"/>
  <Override PartName="/ppt/media/image45.png" ContentType="image/png"/>
  <Override PartName="/ppt/media/image39.jpeg" ContentType="image/jpeg"/>
  <Override PartName="/ppt/media/image41.png" ContentType="image/png"/>
  <Override PartName="/ppt/media/image42.png" ContentType="image/png"/>
  <Override PartName="/ppt/media/image43.png" ContentType="image/png"/>
  <Override PartName="/ppt/media/image44.jpeg" ContentType="image/jpeg"/>
  <Override PartName="/ppt/media/image46.png" ContentType="image/png"/>
  <Override PartName="/ppt/media/image47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presProps" Target="presProps.xml"/>
</Relationships>
</file>

<file path=ppt/diagrams/_rels/data3.xml.rels><?xml version="1.0" encoding="UTF-8"?>
<Relationships xmlns="http://schemas.openxmlformats.org/package/2006/relationships"><Relationship Id="rId1" Type="http://schemas.openxmlformats.org/officeDocument/2006/relationships/image" Target="../media/OOXDiagramDataRels3_0.png"/><Relationship Id="rId2" Type="http://schemas.openxmlformats.org/officeDocument/2006/relationships/image" Target="../media/OOXDiagramDataRels3_1.svg"/><Relationship Id="rId3" Type="http://schemas.openxmlformats.org/officeDocument/2006/relationships/image" Target="../media/OOXDiagramDataRels3_2.png"/><Relationship Id="rId4" Type="http://schemas.openxmlformats.org/officeDocument/2006/relationships/image" Target="../media/OOXDiagramDataRels3_3.svg"/><Relationship Id="rId5" Type="http://schemas.openxmlformats.org/officeDocument/2006/relationships/image" Target="../media/OOXDiagramDataRels3_4.png"/><Relationship Id="rId6" Type="http://schemas.openxmlformats.org/officeDocument/2006/relationships/image" Target="../media/OOXDiagramDataRels3_5.svg"/><Relationship Id="rId7" Type="http://schemas.openxmlformats.org/officeDocument/2006/relationships/image" Target="../media/OOXDiagramDataRels3_6.png"/><Relationship Id="rId8" Type="http://schemas.openxmlformats.org/officeDocument/2006/relationships/image" Target="../media/OOXDiagramDataRels3_7.svg"/>
</Relationships>
</file>

<file path=ppt/diagrams/_rels/drawing2.xml.rels><?xml version="1.0" encoding="UTF-8"?>
<Relationships xmlns="http://schemas.openxmlformats.org/package/2006/relationships"><Relationship Id="rId1" Type="http://schemas.openxmlformats.org/officeDocument/2006/relationships/image" Target="../media/OOXDiagramDrawingRels2_0.jpeg"/>
</Relationships>
</file>

<file path=ppt/diagrams/_rels/drawing3.xml.rels><?xml version="1.0" encoding="UTF-8"?>
<Relationships xmlns="http://schemas.openxmlformats.org/package/2006/relationships"><Relationship Id="rId1" Type="http://schemas.openxmlformats.org/officeDocument/2006/relationships/image" Target="../media/OOXDiagramDrawingRels3_0.png"/><Relationship Id="rId2" Type="http://schemas.openxmlformats.org/officeDocument/2006/relationships/image" Target="../media/OOXDiagramDrawingRels3_1.svg"/><Relationship Id="rId3" Type="http://schemas.openxmlformats.org/officeDocument/2006/relationships/image" Target="../media/OOXDiagramDrawingRels3_2.png"/><Relationship Id="rId4" Type="http://schemas.openxmlformats.org/officeDocument/2006/relationships/image" Target="../media/OOXDiagramDrawingRels3_3.svg"/><Relationship Id="rId5" Type="http://schemas.openxmlformats.org/officeDocument/2006/relationships/image" Target="../media/OOXDiagramDrawingRels3_4.png"/><Relationship Id="rId6" Type="http://schemas.openxmlformats.org/officeDocument/2006/relationships/image" Target="../media/OOXDiagramDrawingRels3_5.svg"/><Relationship Id="rId7" Type="http://schemas.openxmlformats.org/officeDocument/2006/relationships/image" Target="../media/OOXDiagramDrawingRels3_6.png"/><Relationship Id="rId8" Type="http://schemas.openxmlformats.org/officeDocument/2006/relationships/image" Target="../media/OOXDiagramDrawingRels3_7.svg"/>
</Relationships>
</file>

<file path=ppt/diagrams/_rels/drawing4.xml.rels><?xml version="1.0" encoding="UTF-8"?>
<Relationships xmlns="http://schemas.openxmlformats.org/package/2006/relationships"><Relationship Id="rId1" Type="http://schemas.openxmlformats.org/officeDocument/2006/relationships/image" Target="../media/OOXDiagramDrawingRels4_0.jpeg"/>
</Relationships>
</file>

<file path=ppt/diagrams/_rels/drawing5.xml.rels><?xml version="1.0" encoding="UTF-8"?>
<Relationships xmlns="http://schemas.openxmlformats.org/package/2006/relationships"><Relationship Id="rId1" Type="http://schemas.openxmlformats.org/officeDocument/2006/relationships/image" Target="../media/OOXDiagramDrawingRels5_0.jpeg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8797E4-9A6C-466C-A83D-6154D3016E0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7D642F2-9292-4148-8DF3-695F7483AC91}">
      <dgm:prSet/>
      <dgm:spPr/>
      <dgm:t>
        <a:bodyPr/>
        <a:lstStyle/>
        <a:p>
          <a:r>
            <a:rPr lang="fr-FR"/>
            <a:t>Des élèves de 6</a:t>
          </a:r>
          <a:r>
            <a:rPr lang="fr-FR" baseline="30000"/>
            <a:t>ème</a:t>
          </a:r>
          <a:r>
            <a:rPr lang="fr-FR"/>
            <a:t> avec de très bons résultats aux évaluations de 6</a:t>
          </a:r>
          <a:r>
            <a:rPr lang="fr-FR" baseline="30000"/>
            <a:t>ème</a:t>
          </a:r>
          <a:r>
            <a:rPr lang="fr-FR"/>
            <a:t> .</a:t>
          </a:r>
          <a:endParaRPr lang="en-US"/>
        </a:p>
      </dgm:t>
    </dgm:pt>
    <dgm:pt modelId="{F5BD4574-9C26-4710-B1F6-7A6BAE3DFF77}" type="parTrans" cxnId="{35BD76DC-EC17-4563-A360-115F53FB10D5}">
      <dgm:prSet/>
      <dgm:spPr/>
      <dgm:t>
        <a:bodyPr/>
        <a:lstStyle/>
        <a:p>
          <a:endParaRPr lang="en-US"/>
        </a:p>
      </dgm:t>
    </dgm:pt>
    <dgm:pt modelId="{5C56F5BB-1677-407A-8245-DBDDC577F4CF}" type="sibTrans" cxnId="{35BD76DC-EC17-4563-A360-115F53FB10D5}">
      <dgm:prSet/>
      <dgm:spPr/>
      <dgm:t>
        <a:bodyPr/>
        <a:lstStyle/>
        <a:p>
          <a:endParaRPr lang="en-US"/>
        </a:p>
      </dgm:t>
    </dgm:pt>
    <dgm:pt modelId="{52C3F97E-CD56-4E55-BECC-8D07E06CE8C5}">
      <dgm:prSet/>
      <dgm:spPr/>
      <dgm:t>
        <a:bodyPr/>
        <a:lstStyle/>
        <a:p>
          <a:r>
            <a:rPr lang="fr-FR"/>
            <a:t>Un suivi personnalisé pour chaque élève en fonction des évaluations nationales</a:t>
          </a:r>
          <a:endParaRPr lang="en-US"/>
        </a:p>
      </dgm:t>
    </dgm:pt>
    <dgm:pt modelId="{BCD90020-852A-4BBB-8FF0-56B6DB7DAF56}" type="parTrans" cxnId="{93C0D154-C4A6-4EDA-875F-57E618EEA8E6}">
      <dgm:prSet/>
      <dgm:spPr/>
      <dgm:t>
        <a:bodyPr/>
        <a:lstStyle/>
        <a:p>
          <a:endParaRPr lang="en-US"/>
        </a:p>
      </dgm:t>
    </dgm:pt>
    <dgm:pt modelId="{9B6C8597-A5C8-4594-AF24-082BA1667A65}" type="sibTrans" cxnId="{93C0D154-C4A6-4EDA-875F-57E618EEA8E6}">
      <dgm:prSet/>
      <dgm:spPr/>
      <dgm:t>
        <a:bodyPr/>
        <a:lstStyle/>
        <a:p>
          <a:endParaRPr lang="en-US"/>
        </a:p>
      </dgm:t>
    </dgm:pt>
    <dgm:pt modelId="{D5256BBD-2660-4F8C-A7AC-C8CCDE59CA31}">
      <dgm:prSet/>
      <dgm:spPr/>
      <dgm:t>
        <a:bodyPr/>
        <a:lstStyle/>
        <a:p>
          <a:r>
            <a:rPr lang="fr-FR"/>
            <a:t>Une attention particulière pour chaque élève, chaque famille, parce que le collège doit être un lieu où votre enfant, notre élève doit venir avec le sourire et pour le plaisir</a:t>
          </a:r>
          <a:endParaRPr lang="en-US"/>
        </a:p>
      </dgm:t>
    </dgm:pt>
    <dgm:pt modelId="{7F40FAC1-7B77-45D6-8F25-512ECFB2E262}" type="parTrans" cxnId="{3DAF0491-4B1B-43F0-828B-134F57BB0932}">
      <dgm:prSet/>
      <dgm:spPr/>
      <dgm:t>
        <a:bodyPr/>
        <a:lstStyle/>
        <a:p>
          <a:endParaRPr lang="en-US"/>
        </a:p>
      </dgm:t>
    </dgm:pt>
    <dgm:pt modelId="{33ED5D69-B51A-4BF3-8D92-F9C941071929}" type="sibTrans" cxnId="{3DAF0491-4B1B-43F0-828B-134F57BB0932}">
      <dgm:prSet/>
      <dgm:spPr/>
      <dgm:t>
        <a:bodyPr/>
        <a:lstStyle/>
        <a:p>
          <a:endParaRPr lang="en-US"/>
        </a:p>
      </dgm:t>
    </dgm:pt>
    <dgm:pt modelId="{88820F55-E6FE-41F5-AC5F-AAB8AB140C98}">
      <dgm:prSet/>
      <dgm:spPr/>
      <dgm:t>
        <a:bodyPr/>
        <a:lstStyle/>
        <a:p>
          <a:r>
            <a:rPr lang="fr-FR" dirty="0"/>
            <a:t>Une discipline exigeante </a:t>
          </a:r>
          <a:endParaRPr lang="en-US" dirty="0"/>
        </a:p>
      </dgm:t>
    </dgm:pt>
    <dgm:pt modelId="{C2216989-8A4C-4C4B-83DA-38EDF613995F}" type="parTrans" cxnId="{9E72A46E-3500-4AF6-9C66-D12182FA8C15}">
      <dgm:prSet/>
      <dgm:spPr/>
      <dgm:t>
        <a:bodyPr/>
        <a:lstStyle/>
        <a:p>
          <a:endParaRPr lang="en-US"/>
        </a:p>
      </dgm:t>
    </dgm:pt>
    <dgm:pt modelId="{B33473F6-4F0B-437C-9DF9-CC1F5B7B94B0}" type="sibTrans" cxnId="{9E72A46E-3500-4AF6-9C66-D12182FA8C15}">
      <dgm:prSet/>
      <dgm:spPr/>
      <dgm:t>
        <a:bodyPr/>
        <a:lstStyle/>
        <a:p>
          <a:endParaRPr lang="en-US"/>
        </a:p>
      </dgm:t>
    </dgm:pt>
    <dgm:pt modelId="{71B7E195-A92C-4362-81FB-F7DA53BF54EC}" type="pres">
      <dgm:prSet presAssocID="{C68797E4-9A6C-466C-A83D-6154D3016E0D}" presName="diagram" presStyleCnt="0">
        <dgm:presLayoutVars>
          <dgm:dir/>
          <dgm:resizeHandles val="exact"/>
        </dgm:presLayoutVars>
      </dgm:prSet>
      <dgm:spPr/>
    </dgm:pt>
    <dgm:pt modelId="{D9A6CF3A-FDDE-4CDF-A3B4-1D6174C0FC71}" type="pres">
      <dgm:prSet presAssocID="{E7D642F2-9292-4148-8DF3-695F7483AC91}" presName="node" presStyleLbl="node1" presStyleIdx="0" presStyleCnt="4">
        <dgm:presLayoutVars>
          <dgm:bulletEnabled val="1"/>
        </dgm:presLayoutVars>
      </dgm:prSet>
      <dgm:spPr/>
    </dgm:pt>
    <dgm:pt modelId="{FFA85006-6F81-4FA4-8CF1-4D51E32C1573}" type="pres">
      <dgm:prSet presAssocID="{5C56F5BB-1677-407A-8245-DBDDC577F4CF}" presName="sibTrans" presStyleCnt="0"/>
      <dgm:spPr/>
    </dgm:pt>
    <dgm:pt modelId="{7F74F0DE-BEE1-47DB-9730-E424772E2A46}" type="pres">
      <dgm:prSet presAssocID="{52C3F97E-CD56-4E55-BECC-8D07E06CE8C5}" presName="node" presStyleLbl="node1" presStyleIdx="1" presStyleCnt="4">
        <dgm:presLayoutVars>
          <dgm:bulletEnabled val="1"/>
        </dgm:presLayoutVars>
      </dgm:prSet>
      <dgm:spPr/>
    </dgm:pt>
    <dgm:pt modelId="{5A220932-433E-4189-8E25-9CD1404AD3D5}" type="pres">
      <dgm:prSet presAssocID="{9B6C8597-A5C8-4594-AF24-082BA1667A65}" presName="sibTrans" presStyleCnt="0"/>
      <dgm:spPr/>
    </dgm:pt>
    <dgm:pt modelId="{B875B84C-F9FE-48AC-A047-91A0C4922EFB}" type="pres">
      <dgm:prSet presAssocID="{D5256BBD-2660-4F8C-A7AC-C8CCDE59CA31}" presName="node" presStyleLbl="node1" presStyleIdx="2" presStyleCnt="4">
        <dgm:presLayoutVars>
          <dgm:bulletEnabled val="1"/>
        </dgm:presLayoutVars>
      </dgm:prSet>
      <dgm:spPr/>
    </dgm:pt>
    <dgm:pt modelId="{DB000465-CD1C-43DD-953A-09D9127B9F7E}" type="pres">
      <dgm:prSet presAssocID="{33ED5D69-B51A-4BF3-8D92-F9C941071929}" presName="sibTrans" presStyleCnt="0"/>
      <dgm:spPr/>
    </dgm:pt>
    <dgm:pt modelId="{582C4413-E456-46B5-A152-D430D2641A3C}" type="pres">
      <dgm:prSet presAssocID="{88820F55-E6FE-41F5-AC5F-AAB8AB140C98}" presName="node" presStyleLbl="node1" presStyleIdx="3" presStyleCnt="4">
        <dgm:presLayoutVars>
          <dgm:bulletEnabled val="1"/>
        </dgm:presLayoutVars>
      </dgm:prSet>
      <dgm:spPr/>
    </dgm:pt>
  </dgm:ptLst>
  <dgm:cxnLst>
    <dgm:cxn modelId="{9E72A46E-3500-4AF6-9C66-D12182FA8C15}" srcId="{C68797E4-9A6C-466C-A83D-6154D3016E0D}" destId="{88820F55-E6FE-41F5-AC5F-AAB8AB140C98}" srcOrd="3" destOrd="0" parTransId="{C2216989-8A4C-4C4B-83DA-38EDF613995F}" sibTransId="{B33473F6-4F0B-437C-9DF9-CC1F5B7B94B0}"/>
    <dgm:cxn modelId="{BC9ACC51-496A-4C65-BCEF-FDDD6CEC92B6}" type="presOf" srcId="{D5256BBD-2660-4F8C-A7AC-C8CCDE59CA31}" destId="{B875B84C-F9FE-48AC-A047-91A0C4922EFB}" srcOrd="0" destOrd="0" presId="urn:microsoft.com/office/officeart/2005/8/layout/default"/>
    <dgm:cxn modelId="{229F0874-433B-4B1B-98D3-785CB478B03F}" type="presOf" srcId="{88820F55-E6FE-41F5-AC5F-AAB8AB140C98}" destId="{582C4413-E456-46B5-A152-D430D2641A3C}" srcOrd="0" destOrd="0" presId="urn:microsoft.com/office/officeart/2005/8/layout/default"/>
    <dgm:cxn modelId="{93C0D154-C4A6-4EDA-875F-57E618EEA8E6}" srcId="{C68797E4-9A6C-466C-A83D-6154D3016E0D}" destId="{52C3F97E-CD56-4E55-BECC-8D07E06CE8C5}" srcOrd="1" destOrd="0" parTransId="{BCD90020-852A-4BBB-8FF0-56B6DB7DAF56}" sibTransId="{9B6C8597-A5C8-4594-AF24-082BA1667A65}"/>
    <dgm:cxn modelId="{3DAF0491-4B1B-43F0-828B-134F57BB0932}" srcId="{C68797E4-9A6C-466C-A83D-6154D3016E0D}" destId="{D5256BBD-2660-4F8C-A7AC-C8CCDE59CA31}" srcOrd="2" destOrd="0" parTransId="{7F40FAC1-7B77-45D6-8F25-512ECFB2E262}" sibTransId="{33ED5D69-B51A-4BF3-8D92-F9C941071929}"/>
    <dgm:cxn modelId="{6A75A6AF-8120-447A-8D54-7DC601D72685}" type="presOf" srcId="{C68797E4-9A6C-466C-A83D-6154D3016E0D}" destId="{71B7E195-A92C-4362-81FB-F7DA53BF54EC}" srcOrd="0" destOrd="0" presId="urn:microsoft.com/office/officeart/2005/8/layout/default"/>
    <dgm:cxn modelId="{8DCFBEB9-14B1-4827-88B4-56BD3F4CDF91}" type="presOf" srcId="{52C3F97E-CD56-4E55-BECC-8D07E06CE8C5}" destId="{7F74F0DE-BEE1-47DB-9730-E424772E2A46}" srcOrd="0" destOrd="0" presId="urn:microsoft.com/office/officeart/2005/8/layout/default"/>
    <dgm:cxn modelId="{35BD76DC-EC17-4563-A360-115F53FB10D5}" srcId="{C68797E4-9A6C-466C-A83D-6154D3016E0D}" destId="{E7D642F2-9292-4148-8DF3-695F7483AC91}" srcOrd="0" destOrd="0" parTransId="{F5BD4574-9C26-4710-B1F6-7A6BAE3DFF77}" sibTransId="{5C56F5BB-1677-407A-8245-DBDDC577F4CF}"/>
    <dgm:cxn modelId="{E85927EB-B99A-4319-A845-0E0304388985}" type="presOf" srcId="{E7D642F2-9292-4148-8DF3-695F7483AC91}" destId="{D9A6CF3A-FDDE-4CDF-A3B4-1D6174C0FC71}" srcOrd="0" destOrd="0" presId="urn:microsoft.com/office/officeart/2005/8/layout/default"/>
    <dgm:cxn modelId="{71F2AE7F-D7B5-4F7A-B529-2338AFEC1841}" type="presParOf" srcId="{71B7E195-A92C-4362-81FB-F7DA53BF54EC}" destId="{D9A6CF3A-FDDE-4CDF-A3B4-1D6174C0FC71}" srcOrd="0" destOrd="0" presId="urn:microsoft.com/office/officeart/2005/8/layout/default"/>
    <dgm:cxn modelId="{DE37C076-CF4D-46F6-8392-59DBF6586AD1}" type="presParOf" srcId="{71B7E195-A92C-4362-81FB-F7DA53BF54EC}" destId="{FFA85006-6F81-4FA4-8CF1-4D51E32C1573}" srcOrd="1" destOrd="0" presId="urn:microsoft.com/office/officeart/2005/8/layout/default"/>
    <dgm:cxn modelId="{AA7669AA-5F44-4366-94B3-6B1A89FAA6BD}" type="presParOf" srcId="{71B7E195-A92C-4362-81FB-F7DA53BF54EC}" destId="{7F74F0DE-BEE1-47DB-9730-E424772E2A46}" srcOrd="2" destOrd="0" presId="urn:microsoft.com/office/officeart/2005/8/layout/default"/>
    <dgm:cxn modelId="{7BE6DAA6-83D9-4659-A461-56CADBDE7F87}" type="presParOf" srcId="{71B7E195-A92C-4362-81FB-F7DA53BF54EC}" destId="{5A220932-433E-4189-8E25-9CD1404AD3D5}" srcOrd="3" destOrd="0" presId="urn:microsoft.com/office/officeart/2005/8/layout/default"/>
    <dgm:cxn modelId="{F1DFC2AA-236C-495C-9C50-8C28BCF9B00E}" type="presParOf" srcId="{71B7E195-A92C-4362-81FB-F7DA53BF54EC}" destId="{B875B84C-F9FE-48AC-A047-91A0C4922EFB}" srcOrd="4" destOrd="0" presId="urn:microsoft.com/office/officeart/2005/8/layout/default"/>
    <dgm:cxn modelId="{7F67A818-0AE0-4F1E-9AAE-1F33D916826C}" type="presParOf" srcId="{71B7E195-A92C-4362-81FB-F7DA53BF54EC}" destId="{DB000465-CD1C-43DD-953A-09D9127B9F7E}" srcOrd="5" destOrd="0" presId="urn:microsoft.com/office/officeart/2005/8/layout/default"/>
    <dgm:cxn modelId="{4494A184-812A-415F-9612-DEF55D7769D2}" type="presParOf" srcId="{71B7E195-A92C-4362-81FB-F7DA53BF54EC}" destId="{582C4413-E456-46B5-A152-D430D2641A3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FD40F6-1CB9-402C-BE77-A4D6D6F89DA5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EEF2D89-8020-4937-9E11-C5A3DEFE0365}">
      <dgm:prSet/>
      <dgm:spPr/>
      <dgm:t>
        <a:bodyPr/>
        <a:lstStyle/>
        <a:p>
          <a:r>
            <a:rPr lang="fr-FR"/>
            <a:t>Le collège est soucieux d’accompagner tous les élèves quels que soient leurs besoins.</a:t>
          </a:r>
          <a:endParaRPr lang="en-US"/>
        </a:p>
      </dgm:t>
    </dgm:pt>
    <dgm:pt modelId="{FED229F8-1746-49D9-BA93-3FCA70512CC9}" type="parTrans" cxnId="{022DFBDC-BF31-4429-A598-247102C3D61F}">
      <dgm:prSet/>
      <dgm:spPr/>
      <dgm:t>
        <a:bodyPr/>
        <a:lstStyle/>
        <a:p>
          <a:endParaRPr lang="en-US"/>
        </a:p>
      </dgm:t>
    </dgm:pt>
    <dgm:pt modelId="{15A2FC99-13E5-426C-AD04-EE01A56AA1D2}" type="sibTrans" cxnId="{022DFBDC-BF31-4429-A598-247102C3D61F}">
      <dgm:prSet/>
      <dgm:spPr/>
      <dgm:t>
        <a:bodyPr/>
        <a:lstStyle/>
        <a:p>
          <a:endParaRPr lang="en-US"/>
        </a:p>
      </dgm:t>
    </dgm:pt>
    <dgm:pt modelId="{689E7F0F-B47C-4A5B-B898-DE5C6E9A3392}">
      <dgm:prSet/>
      <dgm:spPr/>
      <dgm:t>
        <a:bodyPr/>
        <a:lstStyle/>
        <a:p>
          <a:r>
            <a:rPr lang="fr-FR"/>
            <a:t>La section d’enseignement général adapté propose des parcours personnalisés au sein du collège</a:t>
          </a:r>
          <a:endParaRPr lang="en-US"/>
        </a:p>
      </dgm:t>
    </dgm:pt>
    <dgm:pt modelId="{F7F3D3D3-970B-4EBD-9EB6-A553390496C7}" type="parTrans" cxnId="{7E73C9ED-AD60-4566-ABE3-8B6B54C1F289}">
      <dgm:prSet/>
      <dgm:spPr/>
      <dgm:t>
        <a:bodyPr/>
        <a:lstStyle/>
        <a:p>
          <a:endParaRPr lang="en-US"/>
        </a:p>
      </dgm:t>
    </dgm:pt>
    <dgm:pt modelId="{CFE897CC-3D71-4F08-9690-22339D5F0727}" type="sibTrans" cxnId="{7E73C9ED-AD60-4566-ABE3-8B6B54C1F289}">
      <dgm:prSet/>
      <dgm:spPr/>
      <dgm:t>
        <a:bodyPr/>
        <a:lstStyle/>
        <a:p>
          <a:endParaRPr lang="en-US"/>
        </a:p>
      </dgm:t>
    </dgm:pt>
    <dgm:pt modelId="{AA74B031-AF64-4529-B5AD-48B48894DE48}">
      <dgm:prSet/>
      <dgm:spPr/>
      <dgm:t>
        <a:bodyPr/>
        <a:lstStyle/>
        <a:p>
          <a:r>
            <a:rPr lang="fr-FR"/>
            <a:t>Les élèves de l’institut éducatrice motrice de la Clarté, de l’institut thérapeutique éducatif sont des collégiens à part entière et participent aux projets pédagogiques après avoir étudié consciencieusement leurs besoins.</a:t>
          </a:r>
          <a:endParaRPr lang="en-US"/>
        </a:p>
      </dgm:t>
    </dgm:pt>
    <dgm:pt modelId="{4C6C7DA2-AC35-497F-9F05-6822257E5F89}" type="parTrans" cxnId="{D1FEB9BE-D24A-4838-9769-7E4B0880A292}">
      <dgm:prSet/>
      <dgm:spPr/>
      <dgm:t>
        <a:bodyPr/>
        <a:lstStyle/>
        <a:p>
          <a:endParaRPr lang="en-US"/>
        </a:p>
      </dgm:t>
    </dgm:pt>
    <dgm:pt modelId="{65EA0D06-0ED5-42AA-8B67-660AF08D5C3D}" type="sibTrans" cxnId="{D1FEB9BE-D24A-4838-9769-7E4B0880A292}">
      <dgm:prSet/>
      <dgm:spPr/>
      <dgm:t>
        <a:bodyPr/>
        <a:lstStyle/>
        <a:p>
          <a:endParaRPr lang="en-US"/>
        </a:p>
      </dgm:t>
    </dgm:pt>
    <dgm:pt modelId="{EF81266A-4004-4BF7-AA15-081F50079700}" type="pres">
      <dgm:prSet presAssocID="{F6FD40F6-1CB9-402C-BE77-A4D6D6F89DA5}" presName="diagram" presStyleCnt="0">
        <dgm:presLayoutVars>
          <dgm:dir/>
          <dgm:resizeHandles val="exact"/>
        </dgm:presLayoutVars>
      </dgm:prSet>
      <dgm:spPr/>
    </dgm:pt>
    <dgm:pt modelId="{B30F7C43-7836-4DD8-8E2D-ADA149F0CF0D}" type="pres">
      <dgm:prSet presAssocID="{0EEF2D89-8020-4937-9E11-C5A3DEFE0365}" presName="node" presStyleLbl="node1" presStyleIdx="0" presStyleCnt="3">
        <dgm:presLayoutVars>
          <dgm:bulletEnabled val="1"/>
        </dgm:presLayoutVars>
      </dgm:prSet>
      <dgm:spPr/>
    </dgm:pt>
    <dgm:pt modelId="{27E54F42-5D33-4CD2-A0BC-37CA36D1798C}" type="pres">
      <dgm:prSet presAssocID="{15A2FC99-13E5-426C-AD04-EE01A56AA1D2}" presName="sibTrans" presStyleCnt="0"/>
      <dgm:spPr/>
    </dgm:pt>
    <dgm:pt modelId="{3421A20F-2CCA-4E53-80B5-BD8BE582096B}" type="pres">
      <dgm:prSet presAssocID="{689E7F0F-B47C-4A5B-B898-DE5C6E9A3392}" presName="node" presStyleLbl="node1" presStyleIdx="1" presStyleCnt="3">
        <dgm:presLayoutVars>
          <dgm:bulletEnabled val="1"/>
        </dgm:presLayoutVars>
      </dgm:prSet>
      <dgm:spPr/>
    </dgm:pt>
    <dgm:pt modelId="{0B0DDF93-F177-4DC8-A358-C6B0886156D1}" type="pres">
      <dgm:prSet presAssocID="{CFE897CC-3D71-4F08-9690-22339D5F0727}" presName="sibTrans" presStyleCnt="0"/>
      <dgm:spPr/>
    </dgm:pt>
    <dgm:pt modelId="{E71092EF-448C-4DEA-AD2B-CE3E95DD849D}" type="pres">
      <dgm:prSet presAssocID="{AA74B031-AF64-4529-B5AD-48B48894DE48}" presName="node" presStyleLbl="node1" presStyleIdx="2" presStyleCnt="3">
        <dgm:presLayoutVars>
          <dgm:bulletEnabled val="1"/>
        </dgm:presLayoutVars>
      </dgm:prSet>
      <dgm:spPr/>
    </dgm:pt>
  </dgm:ptLst>
  <dgm:cxnLst>
    <dgm:cxn modelId="{B68DEB3C-E293-4D2A-8872-842374004545}" type="presOf" srcId="{0EEF2D89-8020-4937-9E11-C5A3DEFE0365}" destId="{B30F7C43-7836-4DD8-8E2D-ADA149F0CF0D}" srcOrd="0" destOrd="0" presId="urn:microsoft.com/office/officeart/2005/8/layout/default"/>
    <dgm:cxn modelId="{B5EBB063-BBF1-4743-A1E3-415698129B19}" type="presOf" srcId="{F6FD40F6-1CB9-402C-BE77-A4D6D6F89DA5}" destId="{EF81266A-4004-4BF7-AA15-081F50079700}" srcOrd="0" destOrd="0" presId="urn:microsoft.com/office/officeart/2005/8/layout/default"/>
    <dgm:cxn modelId="{7646F78B-A4F2-4B84-AAE2-F4532B49544B}" type="presOf" srcId="{689E7F0F-B47C-4A5B-B898-DE5C6E9A3392}" destId="{3421A20F-2CCA-4E53-80B5-BD8BE582096B}" srcOrd="0" destOrd="0" presId="urn:microsoft.com/office/officeart/2005/8/layout/default"/>
    <dgm:cxn modelId="{4405C9AC-6C55-4932-8E58-A23384FEC3BB}" type="presOf" srcId="{AA74B031-AF64-4529-B5AD-48B48894DE48}" destId="{E71092EF-448C-4DEA-AD2B-CE3E95DD849D}" srcOrd="0" destOrd="0" presId="urn:microsoft.com/office/officeart/2005/8/layout/default"/>
    <dgm:cxn modelId="{D1FEB9BE-D24A-4838-9769-7E4B0880A292}" srcId="{F6FD40F6-1CB9-402C-BE77-A4D6D6F89DA5}" destId="{AA74B031-AF64-4529-B5AD-48B48894DE48}" srcOrd="2" destOrd="0" parTransId="{4C6C7DA2-AC35-497F-9F05-6822257E5F89}" sibTransId="{65EA0D06-0ED5-42AA-8B67-660AF08D5C3D}"/>
    <dgm:cxn modelId="{022DFBDC-BF31-4429-A598-247102C3D61F}" srcId="{F6FD40F6-1CB9-402C-BE77-A4D6D6F89DA5}" destId="{0EEF2D89-8020-4937-9E11-C5A3DEFE0365}" srcOrd="0" destOrd="0" parTransId="{FED229F8-1746-49D9-BA93-3FCA70512CC9}" sibTransId="{15A2FC99-13E5-426C-AD04-EE01A56AA1D2}"/>
    <dgm:cxn modelId="{7E73C9ED-AD60-4566-ABE3-8B6B54C1F289}" srcId="{F6FD40F6-1CB9-402C-BE77-A4D6D6F89DA5}" destId="{689E7F0F-B47C-4A5B-B898-DE5C6E9A3392}" srcOrd="1" destOrd="0" parTransId="{F7F3D3D3-970B-4EBD-9EB6-A553390496C7}" sibTransId="{CFE897CC-3D71-4F08-9690-22339D5F0727}"/>
    <dgm:cxn modelId="{EFB19152-9C1E-4C1C-AC30-5A74889255F7}" type="presParOf" srcId="{EF81266A-4004-4BF7-AA15-081F50079700}" destId="{B30F7C43-7836-4DD8-8E2D-ADA149F0CF0D}" srcOrd="0" destOrd="0" presId="urn:microsoft.com/office/officeart/2005/8/layout/default"/>
    <dgm:cxn modelId="{8AD7885A-17AB-4FD5-91E5-C07032F517FA}" type="presParOf" srcId="{EF81266A-4004-4BF7-AA15-081F50079700}" destId="{27E54F42-5D33-4CD2-A0BC-37CA36D1798C}" srcOrd="1" destOrd="0" presId="urn:microsoft.com/office/officeart/2005/8/layout/default"/>
    <dgm:cxn modelId="{1068A55F-2EBA-4694-9296-AECFE060F5F9}" type="presParOf" srcId="{EF81266A-4004-4BF7-AA15-081F50079700}" destId="{3421A20F-2CCA-4E53-80B5-BD8BE582096B}" srcOrd="2" destOrd="0" presId="urn:microsoft.com/office/officeart/2005/8/layout/default"/>
    <dgm:cxn modelId="{E6998924-198B-4C7B-AC3E-BE7389B746E3}" type="presParOf" srcId="{EF81266A-4004-4BF7-AA15-081F50079700}" destId="{0B0DDF93-F177-4DC8-A358-C6B0886156D1}" srcOrd="3" destOrd="0" presId="urn:microsoft.com/office/officeart/2005/8/layout/default"/>
    <dgm:cxn modelId="{06453F88-F46D-4CCD-BDE4-DE6C2C1EEA82}" type="presParOf" srcId="{EF81266A-4004-4BF7-AA15-081F50079700}" destId="{E71092EF-448C-4DEA-AD2B-CE3E95DD849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75AD48-0350-4F47-8116-4B6B2EA9031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44684D16-E9F0-4283-8984-21B4AA24DCA6}">
      <dgm:prSet/>
      <dgm:spPr/>
      <dgm:t>
        <a:bodyPr/>
        <a:lstStyle/>
        <a:p>
          <a:pPr>
            <a:defRPr cap="all"/>
          </a:pPr>
          <a:r>
            <a:rPr lang="fr-FR"/>
            <a:t>Le BAR a ouvert ses portes en novembre 2021. il accueille sur la pause méridienne et sur des temps de permanence des élèves désireux d’un accompagnement pour</a:t>
          </a:r>
          <a:endParaRPr lang="en-US"/>
        </a:p>
      </dgm:t>
    </dgm:pt>
    <dgm:pt modelId="{2B0A7D88-B091-4360-896F-0B8CDFE54D7D}" type="parTrans" cxnId="{68A57F63-3C79-4748-94BB-908025E4F9A4}">
      <dgm:prSet/>
      <dgm:spPr/>
      <dgm:t>
        <a:bodyPr/>
        <a:lstStyle/>
        <a:p>
          <a:endParaRPr lang="en-US"/>
        </a:p>
      </dgm:t>
    </dgm:pt>
    <dgm:pt modelId="{FE270A65-388F-4AB7-BF0C-1E31647C5DB7}" type="sibTrans" cxnId="{68A57F63-3C79-4748-94BB-908025E4F9A4}">
      <dgm:prSet/>
      <dgm:spPr/>
      <dgm:t>
        <a:bodyPr/>
        <a:lstStyle/>
        <a:p>
          <a:endParaRPr lang="en-US"/>
        </a:p>
      </dgm:t>
    </dgm:pt>
    <dgm:pt modelId="{70CC097B-5946-464D-BA08-ED53F78DA15A}">
      <dgm:prSet/>
      <dgm:spPr/>
      <dgm:t>
        <a:bodyPr/>
        <a:lstStyle/>
        <a:p>
          <a:pPr>
            <a:defRPr cap="all"/>
          </a:pPr>
          <a:r>
            <a:rPr lang="fr-FR"/>
            <a:t>Débuter ou faire ses devoirs</a:t>
          </a:r>
          <a:endParaRPr lang="en-US"/>
        </a:p>
      </dgm:t>
    </dgm:pt>
    <dgm:pt modelId="{985F7854-E782-4F57-8AC0-A08CD212F544}" type="parTrans" cxnId="{4D81137C-88C3-43E9-9FA9-0917C7C2D2E3}">
      <dgm:prSet/>
      <dgm:spPr/>
      <dgm:t>
        <a:bodyPr/>
        <a:lstStyle/>
        <a:p>
          <a:endParaRPr lang="en-US"/>
        </a:p>
      </dgm:t>
    </dgm:pt>
    <dgm:pt modelId="{78E59025-A3A4-4323-8000-03C12F1C08AB}" type="sibTrans" cxnId="{4D81137C-88C3-43E9-9FA9-0917C7C2D2E3}">
      <dgm:prSet/>
      <dgm:spPr/>
      <dgm:t>
        <a:bodyPr/>
        <a:lstStyle/>
        <a:p>
          <a:endParaRPr lang="en-US"/>
        </a:p>
      </dgm:t>
    </dgm:pt>
    <dgm:pt modelId="{CC4F416F-87AE-4047-9D26-251636B5DB14}">
      <dgm:prSet/>
      <dgm:spPr/>
      <dgm:t>
        <a:bodyPr/>
        <a:lstStyle/>
        <a:p>
          <a:pPr>
            <a:defRPr cap="all"/>
          </a:pPr>
          <a:r>
            <a:rPr lang="fr-FR"/>
            <a:t>Apprendre ou se faire expliquer une leçon</a:t>
          </a:r>
          <a:endParaRPr lang="en-US"/>
        </a:p>
      </dgm:t>
    </dgm:pt>
    <dgm:pt modelId="{1E3A142D-DF82-4328-9330-15CF2DA3F366}" type="parTrans" cxnId="{6B47F135-3F9A-4B1D-939D-91C6AA6E9BE6}">
      <dgm:prSet/>
      <dgm:spPr/>
      <dgm:t>
        <a:bodyPr/>
        <a:lstStyle/>
        <a:p>
          <a:endParaRPr lang="en-US"/>
        </a:p>
      </dgm:t>
    </dgm:pt>
    <dgm:pt modelId="{14B1D595-DF69-4961-B654-38DB5B45D6A6}" type="sibTrans" cxnId="{6B47F135-3F9A-4B1D-939D-91C6AA6E9BE6}">
      <dgm:prSet/>
      <dgm:spPr/>
      <dgm:t>
        <a:bodyPr/>
        <a:lstStyle/>
        <a:p>
          <a:endParaRPr lang="en-US"/>
        </a:p>
      </dgm:t>
    </dgm:pt>
    <dgm:pt modelId="{5AE58018-EBE1-4151-B751-366AE34B6217}">
      <dgm:prSet/>
      <dgm:spPr/>
      <dgm:t>
        <a:bodyPr/>
        <a:lstStyle/>
        <a:p>
          <a:pPr>
            <a:defRPr cap="all"/>
          </a:pPr>
          <a:r>
            <a:rPr lang="fr-FR"/>
            <a:t>Pas besoin d’inscription préalable, l’élève s’y rend quand il le souhaite et en fonction de ses besoins.</a:t>
          </a:r>
          <a:endParaRPr lang="en-US"/>
        </a:p>
      </dgm:t>
    </dgm:pt>
    <dgm:pt modelId="{BCF2D1BC-42B7-459B-98BD-60CE8991F738}" type="parTrans" cxnId="{86973C55-DDD3-49FD-B312-7402090AD67B}">
      <dgm:prSet/>
      <dgm:spPr/>
      <dgm:t>
        <a:bodyPr/>
        <a:lstStyle/>
        <a:p>
          <a:endParaRPr lang="en-US"/>
        </a:p>
      </dgm:t>
    </dgm:pt>
    <dgm:pt modelId="{BB66E691-1BFE-4CFD-9994-DF835071BFEB}" type="sibTrans" cxnId="{86973C55-DDD3-49FD-B312-7402090AD67B}">
      <dgm:prSet/>
      <dgm:spPr/>
      <dgm:t>
        <a:bodyPr/>
        <a:lstStyle/>
        <a:p>
          <a:endParaRPr lang="en-US"/>
        </a:p>
      </dgm:t>
    </dgm:pt>
    <dgm:pt modelId="{49E18405-4B20-4E6E-A93E-C7C474CAF843}" type="pres">
      <dgm:prSet presAssocID="{DE75AD48-0350-4F47-8116-4B6B2EA9031E}" presName="root" presStyleCnt="0">
        <dgm:presLayoutVars>
          <dgm:dir/>
          <dgm:resizeHandles val="exact"/>
        </dgm:presLayoutVars>
      </dgm:prSet>
      <dgm:spPr/>
    </dgm:pt>
    <dgm:pt modelId="{773BBC43-F32B-4031-8FBA-D02C5167B8D6}" type="pres">
      <dgm:prSet presAssocID="{44684D16-E9F0-4283-8984-21B4AA24DCA6}" presName="compNode" presStyleCnt="0"/>
      <dgm:spPr/>
    </dgm:pt>
    <dgm:pt modelId="{819AD67F-36F0-45D7-B2C7-6C93FA59906A}" type="pres">
      <dgm:prSet presAssocID="{44684D16-E9F0-4283-8984-21B4AA24DCA6}" presName="iconBgRect" presStyleLbl="bgShp" presStyleIdx="0" presStyleCnt="4"/>
      <dgm:spPr/>
    </dgm:pt>
    <dgm:pt modelId="{A67C2151-A020-4747-91B3-47741589575E}" type="pres">
      <dgm:prSet presAssocID="{44684D16-E9F0-4283-8984-21B4AA24DCA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fé"/>
        </a:ext>
      </dgm:extLst>
    </dgm:pt>
    <dgm:pt modelId="{26ECFD07-FD49-4148-ACA1-2303F4FDF68A}" type="pres">
      <dgm:prSet presAssocID="{44684D16-E9F0-4283-8984-21B4AA24DCA6}" presName="spaceRect" presStyleCnt="0"/>
      <dgm:spPr/>
    </dgm:pt>
    <dgm:pt modelId="{1C7732EC-7556-437E-A7B3-E3EB65EEA5AC}" type="pres">
      <dgm:prSet presAssocID="{44684D16-E9F0-4283-8984-21B4AA24DCA6}" presName="textRect" presStyleLbl="revTx" presStyleIdx="0" presStyleCnt="4">
        <dgm:presLayoutVars>
          <dgm:chMax val="1"/>
          <dgm:chPref val="1"/>
        </dgm:presLayoutVars>
      </dgm:prSet>
      <dgm:spPr/>
    </dgm:pt>
    <dgm:pt modelId="{6ED69D19-F5C4-430E-BFEE-FBFF87740ACC}" type="pres">
      <dgm:prSet presAssocID="{FE270A65-388F-4AB7-BF0C-1E31647C5DB7}" presName="sibTrans" presStyleCnt="0"/>
      <dgm:spPr/>
    </dgm:pt>
    <dgm:pt modelId="{6E1E6C3E-D023-466E-9F3C-4AE08A39F5D7}" type="pres">
      <dgm:prSet presAssocID="{70CC097B-5946-464D-BA08-ED53F78DA15A}" presName="compNode" presStyleCnt="0"/>
      <dgm:spPr/>
    </dgm:pt>
    <dgm:pt modelId="{142DFE43-BDC2-4C8D-9A37-C2346568A1FB}" type="pres">
      <dgm:prSet presAssocID="{70CC097B-5946-464D-BA08-ED53F78DA15A}" presName="iconBgRect" presStyleLbl="bgShp" presStyleIdx="1" presStyleCnt="4"/>
      <dgm:spPr/>
    </dgm:pt>
    <dgm:pt modelId="{305A6E0E-65B4-4926-A1D9-DAA04424B630}" type="pres">
      <dgm:prSet presAssocID="{70CC097B-5946-464D-BA08-ED53F78DA15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73B363DA-393F-41E6-93F4-0FB45FD6DDC7}" type="pres">
      <dgm:prSet presAssocID="{70CC097B-5946-464D-BA08-ED53F78DA15A}" presName="spaceRect" presStyleCnt="0"/>
      <dgm:spPr/>
    </dgm:pt>
    <dgm:pt modelId="{4AC7E7E5-B5A7-4D58-AC17-596259079C32}" type="pres">
      <dgm:prSet presAssocID="{70CC097B-5946-464D-BA08-ED53F78DA15A}" presName="textRect" presStyleLbl="revTx" presStyleIdx="1" presStyleCnt="4">
        <dgm:presLayoutVars>
          <dgm:chMax val="1"/>
          <dgm:chPref val="1"/>
        </dgm:presLayoutVars>
      </dgm:prSet>
      <dgm:spPr/>
    </dgm:pt>
    <dgm:pt modelId="{48BDBC04-DB7D-4195-BE70-7313C058F168}" type="pres">
      <dgm:prSet presAssocID="{78E59025-A3A4-4323-8000-03C12F1C08AB}" presName="sibTrans" presStyleCnt="0"/>
      <dgm:spPr/>
    </dgm:pt>
    <dgm:pt modelId="{B4161723-53DC-4B58-AD2B-662556DD4707}" type="pres">
      <dgm:prSet presAssocID="{CC4F416F-87AE-4047-9D26-251636B5DB14}" presName="compNode" presStyleCnt="0"/>
      <dgm:spPr/>
    </dgm:pt>
    <dgm:pt modelId="{B68298E4-B050-4A6D-BA33-A1CDCA8826FF}" type="pres">
      <dgm:prSet presAssocID="{CC4F416F-87AE-4047-9D26-251636B5DB14}" presName="iconBgRect" presStyleLbl="bgShp" presStyleIdx="2" presStyleCnt="4"/>
      <dgm:spPr/>
    </dgm:pt>
    <dgm:pt modelId="{8B485BAB-6065-49AD-94EF-2F3C5434184D}" type="pres">
      <dgm:prSet presAssocID="{CC4F416F-87AE-4047-9D26-251636B5DB1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seignant"/>
        </a:ext>
      </dgm:extLst>
    </dgm:pt>
    <dgm:pt modelId="{EF1AA442-4A6B-4C14-9B56-99298D41AA08}" type="pres">
      <dgm:prSet presAssocID="{CC4F416F-87AE-4047-9D26-251636B5DB14}" presName="spaceRect" presStyleCnt="0"/>
      <dgm:spPr/>
    </dgm:pt>
    <dgm:pt modelId="{F3DBF779-FF9B-4D47-A408-961244A20E3E}" type="pres">
      <dgm:prSet presAssocID="{CC4F416F-87AE-4047-9D26-251636B5DB14}" presName="textRect" presStyleLbl="revTx" presStyleIdx="2" presStyleCnt="4">
        <dgm:presLayoutVars>
          <dgm:chMax val="1"/>
          <dgm:chPref val="1"/>
        </dgm:presLayoutVars>
      </dgm:prSet>
      <dgm:spPr/>
    </dgm:pt>
    <dgm:pt modelId="{7CDE1F3E-31B8-4EE2-B86B-0F239B1E430B}" type="pres">
      <dgm:prSet presAssocID="{14B1D595-DF69-4961-B654-38DB5B45D6A6}" presName="sibTrans" presStyleCnt="0"/>
      <dgm:spPr/>
    </dgm:pt>
    <dgm:pt modelId="{837315EC-54F5-428C-8FD5-9DBED7092890}" type="pres">
      <dgm:prSet presAssocID="{5AE58018-EBE1-4151-B751-366AE34B6217}" presName="compNode" presStyleCnt="0"/>
      <dgm:spPr/>
    </dgm:pt>
    <dgm:pt modelId="{3D580549-A4B2-48F8-8D73-5006EE9D6E24}" type="pres">
      <dgm:prSet presAssocID="{5AE58018-EBE1-4151-B751-366AE34B6217}" presName="iconBgRect" presStyleLbl="bgShp" presStyleIdx="3" presStyleCnt="4"/>
      <dgm:spPr/>
    </dgm:pt>
    <dgm:pt modelId="{7EA4F9E3-83CF-407B-A5C9-1391A281A1A1}" type="pres">
      <dgm:prSet presAssocID="{5AE58018-EBE1-4151-B751-366AE34B621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38B37BB6-6692-4D51-864B-6A632ACDCCDE}" type="pres">
      <dgm:prSet presAssocID="{5AE58018-EBE1-4151-B751-366AE34B6217}" presName="spaceRect" presStyleCnt="0"/>
      <dgm:spPr/>
    </dgm:pt>
    <dgm:pt modelId="{A42B8310-EF8C-4D04-841B-D0F075060E44}" type="pres">
      <dgm:prSet presAssocID="{5AE58018-EBE1-4151-B751-366AE34B621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8BF8A24-7477-4CAA-A657-7F469B07D965}" type="presOf" srcId="{44684D16-E9F0-4283-8984-21B4AA24DCA6}" destId="{1C7732EC-7556-437E-A7B3-E3EB65EEA5AC}" srcOrd="0" destOrd="0" presId="urn:microsoft.com/office/officeart/2018/5/layout/IconCircleLabelList"/>
    <dgm:cxn modelId="{6B47F135-3F9A-4B1D-939D-91C6AA6E9BE6}" srcId="{DE75AD48-0350-4F47-8116-4B6B2EA9031E}" destId="{CC4F416F-87AE-4047-9D26-251636B5DB14}" srcOrd="2" destOrd="0" parTransId="{1E3A142D-DF82-4328-9330-15CF2DA3F366}" sibTransId="{14B1D595-DF69-4961-B654-38DB5B45D6A6}"/>
    <dgm:cxn modelId="{68A57F63-3C79-4748-94BB-908025E4F9A4}" srcId="{DE75AD48-0350-4F47-8116-4B6B2EA9031E}" destId="{44684D16-E9F0-4283-8984-21B4AA24DCA6}" srcOrd="0" destOrd="0" parTransId="{2B0A7D88-B091-4360-896F-0B8CDFE54D7D}" sibTransId="{FE270A65-388F-4AB7-BF0C-1E31647C5DB7}"/>
    <dgm:cxn modelId="{8AE5E26D-EA06-4B5D-9624-D8A5987B8C0C}" type="presOf" srcId="{CC4F416F-87AE-4047-9D26-251636B5DB14}" destId="{F3DBF779-FF9B-4D47-A408-961244A20E3E}" srcOrd="0" destOrd="0" presId="urn:microsoft.com/office/officeart/2018/5/layout/IconCircleLabelList"/>
    <dgm:cxn modelId="{86973C55-DDD3-49FD-B312-7402090AD67B}" srcId="{DE75AD48-0350-4F47-8116-4B6B2EA9031E}" destId="{5AE58018-EBE1-4151-B751-366AE34B6217}" srcOrd="3" destOrd="0" parTransId="{BCF2D1BC-42B7-459B-98BD-60CE8991F738}" sibTransId="{BB66E691-1BFE-4CFD-9994-DF835071BFEB}"/>
    <dgm:cxn modelId="{4D81137C-88C3-43E9-9FA9-0917C7C2D2E3}" srcId="{DE75AD48-0350-4F47-8116-4B6B2EA9031E}" destId="{70CC097B-5946-464D-BA08-ED53F78DA15A}" srcOrd="1" destOrd="0" parTransId="{985F7854-E782-4F57-8AC0-A08CD212F544}" sibTransId="{78E59025-A3A4-4323-8000-03C12F1C08AB}"/>
    <dgm:cxn modelId="{55B1C585-7306-407D-AA2F-2DC79F1DEC9E}" type="presOf" srcId="{5AE58018-EBE1-4151-B751-366AE34B6217}" destId="{A42B8310-EF8C-4D04-841B-D0F075060E44}" srcOrd="0" destOrd="0" presId="urn:microsoft.com/office/officeart/2018/5/layout/IconCircleLabelList"/>
    <dgm:cxn modelId="{DCA72AB2-A193-4A23-AAF1-30EDD25CFF46}" type="presOf" srcId="{70CC097B-5946-464D-BA08-ED53F78DA15A}" destId="{4AC7E7E5-B5A7-4D58-AC17-596259079C32}" srcOrd="0" destOrd="0" presId="urn:microsoft.com/office/officeart/2018/5/layout/IconCircleLabelList"/>
    <dgm:cxn modelId="{270F13B9-B470-4448-9324-5912FC94F765}" type="presOf" srcId="{DE75AD48-0350-4F47-8116-4B6B2EA9031E}" destId="{49E18405-4B20-4E6E-A93E-C7C474CAF843}" srcOrd="0" destOrd="0" presId="urn:microsoft.com/office/officeart/2018/5/layout/IconCircleLabelList"/>
    <dgm:cxn modelId="{3FB695AA-D3E0-4ECD-A4C4-E87132650ACC}" type="presParOf" srcId="{49E18405-4B20-4E6E-A93E-C7C474CAF843}" destId="{773BBC43-F32B-4031-8FBA-D02C5167B8D6}" srcOrd="0" destOrd="0" presId="urn:microsoft.com/office/officeart/2018/5/layout/IconCircleLabelList"/>
    <dgm:cxn modelId="{2D8C2A7A-DEBC-4F9B-81BD-4F8478428835}" type="presParOf" srcId="{773BBC43-F32B-4031-8FBA-D02C5167B8D6}" destId="{819AD67F-36F0-45D7-B2C7-6C93FA59906A}" srcOrd="0" destOrd="0" presId="urn:microsoft.com/office/officeart/2018/5/layout/IconCircleLabelList"/>
    <dgm:cxn modelId="{8EC3E81D-7E25-49BC-8910-85309381362F}" type="presParOf" srcId="{773BBC43-F32B-4031-8FBA-D02C5167B8D6}" destId="{A67C2151-A020-4747-91B3-47741589575E}" srcOrd="1" destOrd="0" presId="urn:microsoft.com/office/officeart/2018/5/layout/IconCircleLabelList"/>
    <dgm:cxn modelId="{E2F1882A-98A0-44CD-98F6-0CCCF2271BE7}" type="presParOf" srcId="{773BBC43-F32B-4031-8FBA-D02C5167B8D6}" destId="{26ECFD07-FD49-4148-ACA1-2303F4FDF68A}" srcOrd="2" destOrd="0" presId="urn:microsoft.com/office/officeart/2018/5/layout/IconCircleLabelList"/>
    <dgm:cxn modelId="{973EB2C7-3368-4D4A-9E86-E27FD27E02A4}" type="presParOf" srcId="{773BBC43-F32B-4031-8FBA-D02C5167B8D6}" destId="{1C7732EC-7556-437E-A7B3-E3EB65EEA5AC}" srcOrd="3" destOrd="0" presId="urn:microsoft.com/office/officeart/2018/5/layout/IconCircleLabelList"/>
    <dgm:cxn modelId="{EB0C91DD-3401-4A06-B8E4-218638D6EB14}" type="presParOf" srcId="{49E18405-4B20-4E6E-A93E-C7C474CAF843}" destId="{6ED69D19-F5C4-430E-BFEE-FBFF87740ACC}" srcOrd="1" destOrd="0" presId="urn:microsoft.com/office/officeart/2018/5/layout/IconCircleLabelList"/>
    <dgm:cxn modelId="{92475A21-68EF-4D96-B203-FDEF1309512D}" type="presParOf" srcId="{49E18405-4B20-4E6E-A93E-C7C474CAF843}" destId="{6E1E6C3E-D023-466E-9F3C-4AE08A39F5D7}" srcOrd="2" destOrd="0" presId="urn:microsoft.com/office/officeart/2018/5/layout/IconCircleLabelList"/>
    <dgm:cxn modelId="{08E43788-D0F1-46F1-80EE-4D75E706C93C}" type="presParOf" srcId="{6E1E6C3E-D023-466E-9F3C-4AE08A39F5D7}" destId="{142DFE43-BDC2-4C8D-9A37-C2346568A1FB}" srcOrd="0" destOrd="0" presId="urn:microsoft.com/office/officeart/2018/5/layout/IconCircleLabelList"/>
    <dgm:cxn modelId="{F7A8F276-EF0F-4627-BEC8-7F9FDDED0B06}" type="presParOf" srcId="{6E1E6C3E-D023-466E-9F3C-4AE08A39F5D7}" destId="{305A6E0E-65B4-4926-A1D9-DAA04424B630}" srcOrd="1" destOrd="0" presId="urn:microsoft.com/office/officeart/2018/5/layout/IconCircleLabelList"/>
    <dgm:cxn modelId="{13BC0942-EEFC-40F7-9211-346422250CEB}" type="presParOf" srcId="{6E1E6C3E-D023-466E-9F3C-4AE08A39F5D7}" destId="{73B363DA-393F-41E6-93F4-0FB45FD6DDC7}" srcOrd="2" destOrd="0" presId="urn:microsoft.com/office/officeart/2018/5/layout/IconCircleLabelList"/>
    <dgm:cxn modelId="{175603C2-3A23-4498-8AFF-1697ECD93761}" type="presParOf" srcId="{6E1E6C3E-D023-466E-9F3C-4AE08A39F5D7}" destId="{4AC7E7E5-B5A7-4D58-AC17-596259079C32}" srcOrd="3" destOrd="0" presId="urn:microsoft.com/office/officeart/2018/5/layout/IconCircleLabelList"/>
    <dgm:cxn modelId="{1BF98D57-EC41-4610-A0A2-CBF1C0F428C3}" type="presParOf" srcId="{49E18405-4B20-4E6E-A93E-C7C474CAF843}" destId="{48BDBC04-DB7D-4195-BE70-7313C058F168}" srcOrd="3" destOrd="0" presId="urn:microsoft.com/office/officeart/2018/5/layout/IconCircleLabelList"/>
    <dgm:cxn modelId="{CD0A20CA-018E-4CEE-A51C-2BA93FDD98FF}" type="presParOf" srcId="{49E18405-4B20-4E6E-A93E-C7C474CAF843}" destId="{B4161723-53DC-4B58-AD2B-662556DD4707}" srcOrd="4" destOrd="0" presId="urn:microsoft.com/office/officeart/2018/5/layout/IconCircleLabelList"/>
    <dgm:cxn modelId="{267FDBE9-D448-4751-A3DE-F9FC2420AB95}" type="presParOf" srcId="{B4161723-53DC-4B58-AD2B-662556DD4707}" destId="{B68298E4-B050-4A6D-BA33-A1CDCA8826FF}" srcOrd="0" destOrd="0" presId="urn:microsoft.com/office/officeart/2018/5/layout/IconCircleLabelList"/>
    <dgm:cxn modelId="{E6DB3E9F-D5E0-4690-8386-E387676A5619}" type="presParOf" srcId="{B4161723-53DC-4B58-AD2B-662556DD4707}" destId="{8B485BAB-6065-49AD-94EF-2F3C5434184D}" srcOrd="1" destOrd="0" presId="urn:microsoft.com/office/officeart/2018/5/layout/IconCircleLabelList"/>
    <dgm:cxn modelId="{07F96199-AE75-49AA-A15D-3C95BABDE606}" type="presParOf" srcId="{B4161723-53DC-4B58-AD2B-662556DD4707}" destId="{EF1AA442-4A6B-4C14-9B56-99298D41AA08}" srcOrd="2" destOrd="0" presId="urn:microsoft.com/office/officeart/2018/5/layout/IconCircleLabelList"/>
    <dgm:cxn modelId="{7E8E0FB8-20BF-4F0B-BF30-BFEBAA2C558C}" type="presParOf" srcId="{B4161723-53DC-4B58-AD2B-662556DD4707}" destId="{F3DBF779-FF9B-4D47-A408-961244A20E3E}" srcOrd="3" destOrd="0" presId="urn:microsoft.com/office/officeart/2018/5/layout/IconCircleLabelList"/>
    <dgm:cxn modelId="{48D46286-E39E-4D5E-A78C-ECFDADE49912}" type="presParOf" srcId="{49E18405-4B20-4E6E-A93E-C7C474CAF843}" destId="{7CDE1F3E-31B8-4EE2-B86B-0F239B1E430B}" srcOrd="5" destOrd="0" presId="urn:microsoft.com/office/officeart/2018/5/layout/IconCircleLabelList"/>
    <dgm:cxn modelId="{1370DF0E-5C4A-4EF0-8325-1E218D8705A4}" type="presParOf" srcId="{49E18405-4B20-4E6E-A93E-C7C474CAF843}" destId="{837315EC-54F5-428C-8FD5-9DBED7092890}" srcOrd="6" destOrd="0" presId="urn:microsoft.com/office/officeart/2018/5/layout/IconCircleLabelList"/>
    <dgm:cxn modelId="{52703F43-114C-4635-AC9C-46D6A2DE6FD7}" type="presParOf" srcId="{837315EC-54F5-428C-8FD5-9DBED7092890}" destId="{3D580549-A4B2-48F8-8D73-5006EE9D6E24}" srcOrd="0" destOrd="0" presId="urn:microsoft.com/office/officeart/2018/5/layout/IconCircleLabelList"/>
    <dgm:cxn modelId="{A5EBB64E-C563-4C88-BB06-A914E6130EE0}" type="presParOf" srcId="{837315EC-54F5-428C-8FD5-9DBED7092890}" destId="{7EA4F9E3-83CF-407B-A5C9-1391A281A1A1}" srcOrd="1" destOrd="0" presId="urn:microsoft.com/office/officeart/2018/5/layout/IconCircleLabelList"/>
    <dgm:cxn modelId="{57907B1F-1D74-41F6-BB94-2D7DAD6D7726}" type="presParOf" srcId="{837315EC-54F5-428C-8FD5-9DBED7092890}" destId="{38B37BB6-6692-4D51-864B-6A632ACDCCDE}" srcOrd="2" destOrd="0" presId="urn:microsoft.com/office/officeart/2018/5/layout/IconCircleLabelList"/>
    <dgm:cxn modelId="{B2FFF974-2493-46FD-B37C-3324506078E3}" type="presParOf" srcId="{837315EC-54F5-428C-8FD5-9DBED7092890}" destId="{A42B8310-EF8C-4D04-841B-D0F075060E4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954986-E206-41D0-9CED-B814EFE250ED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74B7AA6-C35C-4A94-996C-0048E7FBE7E4}">
      <dgm:prSet/>
      <dgm:spPr/>
      <dgm:t>
        <a:bodyPr/>
        <a:lstStyle/>
        <a:p>
          <a:r>
            <a:rPr lang="fr-FR"/>
            <a:t>Les élèves qui choisissent l’option latin auront</a:t>
          </a:r>
          <a:endParaRPr lang="en-US"/>
        </a:p>
      </dgm:t>
    </dgm:pt>
    <dgm:pt modelId="{AE42D87B-2601-4C90-B11D-10A7354EC85F}" type="parTrans" cxnId="{96D256EB-BEC2-4123-AA39-2FF3FC262061}">
      <dgm:prSet/>
      <dgm:spPr/>
      <dgm:t>
        <a:bodyPr/>
        <a:lstStyle/>
        <a:p>
          <a:endParaRPr lang="en-US"/>
        </a:p>
      </dgm:t>
    </dgm:pt>
    <dgm:pt modelId="{88A18E0B-0CFE-4E86-A258-894F04C9D3F1}" type="sibTrans" cxnId="{96D256EB-BEC2-4123-AA39-2FF3FC262061}">
      <dgm:prSet/>
      <dgm:spPr/>
      <dgm:t>
        <a:bodyPr/>
        <a:lstStyle/>
        <a:p>
          <a:endParaRPr lang="en-US"/>
        </a:p>
      </dgm:t>
    </dgm:pt>
    <dgm:pt modelId="{1FF63F90-C825-4490-9A5C-0D097DE1A689}">
      <dgm:prSet/>
      <dgm:spPr/>
      <dgm:t>
        <a:bodyPr/>
        <a:lstStyle/>
        <a:p>
          <a:endParaRPr lang="en-US" dirty="0"/>
        </a:p>
      </dgm:t>
    </dgm:pt>
    <dgm:pt modelId="{4B04B259-270F-4B36-AA3B-8DBC228D5049}" type="parTrans" cxnId="{514645D4-0A83-4DF4-B9F1-B13C9161EAB1}">
      <dgm:prSet/>
      <dgm:spPr/>
      <dgm:t>
        <a:bodyPr/>
        <a:lstStyle/>
        <a:p>
          <a:endParaRPr lang="en-US"/>
        </a:p>
      </dgm:t>
    </dgm:pt>
    <dgm:pt modelId="{3344E967-2DD2-40E6-8165-8AA13FBE70D8}" type="sibTrans" cxnId="{514645D4-0A83-4DF4-B9F1-B13C9161EAB1}">
      <dgm:prSet/>
      <dgm:spPr/>
      <dgm:t>
        <a:bodyPr/>
        <a:lstStyle/>
        <a:p>
          <a:endParaRPr lang="en-US"/>
        </a:p>
      </dgm:t>
    </dgm:pt>
    <dgm:pt modelId="{47B8C4D7-E7AE-426C-923B-6F65CBC61222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dirty="0"/>
            <a:t>2 heures de cours en 4</a:t>
          </a:r>
          <a:r>
            <a:rPr lang="fr-FR" baseline="30000" dirty="0"/>
            <a:t>ème</a:t>
          </a:r>
          <a:endParaRPr lang="en-US" dirty="0"/>
        </a:p>
      </dgm:t>
    </dgm:pt>
    <dgm:pt modelId="{49BA0B4F-24F2-415B-AC65-7900F5396F15}" type="parTrans" cxnId="{6F745B5F-7529-4735-84F2-3C64D8DD769D}">
      <dgm:prSet/>
      <dgm:spPr/>
      <dgm:t>
        <a:bodyPr/>
        <a:lstStyle/>
        <a:p>
          <a:endParaRPr lang="en-US"/>
        </a:p>
      </dgm:t>
    </dgm:pt>
    <dgm:pt modelId="{2E088596-354E-40E4-B5D7-891FBBEF59CB}" type="sibTrans" cxnId="{6F745B5F-7529-4735-84F2-3C64D8DD769D}">
      <dgm:prSet/>
      <dgm:spPr/>
      <dgm:t>
        <a:bodyPr/>
        <a:lstStyle/>
        <a:p>
          <a:endParaRPr lang="en-US"/>
        </a:p>
      </dgm:t>
    </dgm:pt>
    <dgm:pt modelId="{EB1291BD-6B2B-4FA8-B9D2-7977CB3ACA8F}">
      <dgm:prSet/>
      <dgm:spPr/>
      <dgm:t>
        <a:bodyPr/>
        <a:lstStyle/>
        <a:p>
          <a:r>
            <a:rPr lang="fr-FR" dirty="0"/>
            <a:t>Des points supplémentaires sont accordés sur les options facultatives au DNB et au bac.</a:t>
          </a:r>
          <a:endParaRPr lang="en-US" dirty="0"/>
        </a:p>
      </dgm:t>
    </dgm:pt>
    <dgm:pt modelId="{6F982EF0-6C43-47C8-85AA-60021CA6A0FC}" type="parTrans" cxnId="{00E5A6A6-7614-46BB-B25F-1C5FCDE08A3A}">
      <dgm:prSet/>
      <dgm:spPr/>
      <dgm:t>
        <a:bodyPr/>
        <a:lstStyle/>
        <a:p>
          <a:endParaRPr lang="en-US"/>
        </a:p>
      </dgm:t>
    </dgm:pt>
    <dgm:pt modelId="{565CE055-16AB-4B0F-ABAF-7D864819DB37}" type="sibTrans" cxnId="{00E5A6A6-7614-46BB-B25F-1C5FCDE08A3A}">
      <dgm:prSet/>
      <dgm:spPr/>
      <dgm:t>
        <a:bodyPr/>
        <a:lstStyle/>
        <a:p>
          <a:endParaRPr lang="en-US"/>
        </a:p>
      </dgm:t>
    </dgm:pt>
    <dgm:pt modelId="{2D81D1AA-0D57-4801-A519-4586E0D517C0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dirty="0"/>
            <a:t>2 heures de cours en 3</a:t>
          </a:r>
          <a:r>
            <a:rPr lang="fr-FR" baseline="30000" dirty="0"/>
            <a:t>ème</a:t>
          </a:r>
          <a:br>
            <a:rPr lang="fr-FR" dirty="0"/>
          </a:br>
          <a:br>
            <a:rPr lang="fr-FR" dirty="0"/>
          </a:br>
          <a:r>
            <a:rPr lang="fr-FR" dirty="0"/>
            <a:t>Cette option a pour vocation d’être continuée jusqu’en </a:t>
          </a:r>
          <a:r>
            <a:rPr lang="fr-FR" baseline="30000" dirty="0"/>
            <a:t>3ème   </a:t>
          </a:r>
          <a:r>
            <a:rPr lang="fr-FR" dirty="0"/>
            <a:t>et au lycée. </a:t>
          </a:r>
          <a:endParaRPr lang="en-US" dirty="0"/>
        </a:p>
      </dgm:t>
    </dgm:pt>
    <dgm:pt modelId="{BC3B2C01-88DF-46CF-B6B5-FF6995C95098}" type="parTrans" cxnId="{BE0C4C10-C92B-4C0B-B9FA-9B28D1C01FBE}">
      <dgm:prSet/>
      <dgm:spPr/>
    </dgm:pt>
    <dgm:pt modelId="{AD66A191-C56A-45F3-B767-8742D0857DB2}" type="sibTrans" cxnId="{BE0C4C10-C92B-4C0B-B9FA-9B28D1C01FBE}">
      <dgm:prSet/>
      <dgm:spPr/>
    </dgm:pt>
    <dgm:pt modelId="{C5B52501-4440-43DC-847F-61F9A9C2F095}" type="pres">
      <dgm:prSet presAssocID="{41954986-E206-41D0-9CED-B814EFE250ED}" presName="linear" presStyleCnt="0">
        <dgm:presLayoutVars>
          <dgm:animLvl val="lvl"/>
          <dgm:resizeHandles val="exact"/>
        </dgm:presLayoutVars>
      </dgm:prSet>
      <dgm:spPr/>
    </dgm:pt>
    <dgm:pt modelId="{CDED7858-264B-4518-B728-EB76AD24BF5C}" type="pres">
      <dgm:prSet presAssocID="{874B7AA6-C35C-4A94-996C-0048E7FBE7E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AC5A9A8-2716-4ABD-89E0-96FE29635A25}" type="pres">
      <dgm:prSet presAssocID="{874B7AA6-C35C-4A94-996C-0048E7FBE7E4}" presName="childText" presStyleLbl="revTx" presStyleIdx="0" presStyleCnt="1">
        <dgm:presLayoutVars>
          <dgm:bulletEnabled val="1"/>
        </dgm:presLayoutVars>
      </dgm:prSet>
      <dgm:spPr/>
    </dgm:pt>
    <dgm:pt modelId="{CD90C97B-C1FE-4651-866B-E8A7463BAB2F}" type="pres">
      <dgm:prSet presAssocID="{EB1291BD-6B2B-4FA8-B9D2-7977CB3ACA8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E0C4C10-C92B-4C0B-B9FA-9B28D1C01FBE}" srcId="{874B7AA6-C35C-4A94-996C-0048E7FBE7E4}" destId="{2D81D1AA-0D57-4801-A519-4586E0D517C0}" srcOrd="2" destOrd="0" parTransId="{BC3B2C01-88DF-46CF-B6B5-FF6995C95098}" sibTransId="{AD66A191-C56A-45F3-B767-8742D0857DB2}"/>
    <dgm:cxn modelId="{DFAE8E23-9247-4A2C-AFEE-8644A06E8263}" type="presOf" srcId="{1FF63F90-C825-4490-9A5C-0D097DE1A689}" destId="{9AC5A9A8-2716-4ABD-89E0-96FE29635A25}" srcOrd="0" destOrd="0" presId="urn:microsoft.com/office/officeart/2005/8/layout/vList2"/>
    <dgm:cxn modelId="{6F745B5F-7529-4735-84F2-3C64D8DD769D}" srcId="{874B7AA6-C35C-4A94-996C-0048E7FBE7E4}" destId="{47B8C4D7-E7AE-426C-923B-6F65CBC61222}" srcOrd="1" destOrd="0" parTransId="{49BA0B4F-24F2-415B-AC65-7900F5396F15}" sibTransId="{2E088596-354E-40E4-B5D7-891FBBEF59CB}"/>
    <dgm:cxn modelId="{CAD3E160-F43F-4264-81DC-65E12C0C6228}" type="presOf" srcId="{2D81D1AA-0D57-4801-A519-4586E0D517C0}" destId="{9AC5A9A8-2716-4ABD-89E0-96FE29635A25}" srcOrd="0" destOrd="2" presId="urn:microsoft.com/office/officeart/2005/8/layout/vList2"/>
    <dgm:cxn modelId="{55EDB265-EFAB-473F-B22D-B010B322BE12}" type="presOf" srcId="{47B8C4D7-E7AE-426C-923B-6F65CBC61222}" destId="{9AC5A9A8-2716-4ABD-89E0-96FE29635A25}" srcOrd="0" destOrd="1" presId="urn:microsoft.com/office/officeart/2005/8/layout/vList2"/>
    <dgm:cxn modelId="{1D89FF7D-B2A2-434C-912B-9CE21FF73FBD}" type="presOf" srcId="{874B7AA6-C35C-4A94-996C-0048E7FBE7E4}" destId="{CDED7858-264B-4518-B728-EB76AD24BF5C}" srcOrd="0" destOrd="0" presId="urn:microsoft.com/office/officeart/2005/8/layout/vList2"/>
    <dgm:cxn modelId="{84E60D85-BEA6-48E3-AADF-BDA1F424DCAB}" type="presOf" srcId="{EB1291BD-6B2B-4FA8-B9D2-7977CB3ACA8F}" destId="{CD90C97B-C1FE-4651-866B-E8A7463BAB2F}" srcOrd="0" destOrd="0" presId="urn:microsoft.com/office/officeart/2005/8/layout/vList2"/>
    <dgm:cxn modelId="{00E5A6A6-7614-46BB-B25F-1C5FCDE08A3A}" srcId="{41954986-E206-41D0-9CED-B814EFE250ED}" destId="{EB1291BD-6B2B-4FA8-B9D2-7977CB3ACA8F}" srcOrd="1" destOrd="0" parTransId="{6F982EF0-6C43-47C8-85AA-60021CA6A0FC}" sibTransId="{565CE055-16AB-4B0F-ABAF-7D864819DB37}"/>
    <dgm:cxn modelId="{9F2C74D0-47BA-4FC3-87DC-F402F01632AB}" type="presOf" srcId="{41954986-E206-41D0-9CED-B814EFE250ED}" destId="{C5B52501-4440-43DC-847F-61F9A9C2F095}" srcOrd="0" destOrd="0" presId="urn:microsoft.com/office/officeart/2005/8/layout/vList2"/>
    <dgm:cxn modelId="{514645D4-0A83-4DF4-B9F1-B13C9161EAB1}" srcId="{874B7AA6-C35C-4A94-996C-0048E7FBE7E4}" destId="{1FF63F90-C825-4490-9A5C-0D097DE1A689}" srcOrd="0" destOrd="0" parTransId="{4B04B259-270F-4B36-AA3B-8DBC228D5049}" sibTransId="{3344E967-2DD2-40E6-8165-8AA13FBE70D8}"/>
    <dgm:cxn modelId="{96D256EB-BEC2-4123-AA39-2FF3FC262061}" srcId="{41954986-E206-41D0-9CED-B814EFE250ED}" destId="{874B7AA6-C35C-4A94-996C-0048E7FBE7E4}" srcOrd="0" destOrd="0" parTransId="{AE42D87B-2601-4C90-B11D-10A7354EC85F}" sibTransId="{88A18E0B-0CFE-4E86-A258-894F04C9D3F1}"/>
    <dgm:cxn modelId="{1A810E7A-5D2F-4890-B9FE-2F4575F6C32D}" type="presParOf" srcId="{C5B52501-4440-43DC-847F-61F9A9C2F095}" destId="{CDED7858-264B-4518-B728-EB76AD24BF5C}" srcOrd="0" destOrd="0" presId="urn:microsoft.com/office/officeart/2005/8/layout/vList2"/>
    <dgm:cxn modelId="{DA9CFB74-35B4-4980-854E-00A2BC3C275D}" type="presParOf" srcId="{C5B52501-4440-43DC-847F-61F9A9C2F095}" destId="{9AC5A9A8-2716-4ABD-89E0-96FE29635A25}" srcOrd="1" destOrd="0" presId="urn:microsoft.com/office/officeart/2005/8/layout/vList2"/>
    <dgm:cxn modelId="{73B6EB96-1D4F-4520-B482-BD58CF3DF30C}" type="presParOf" srcId="{C5B52501-4440-43DC-847F-61F9A9C2F095}" destId="{CD90C97B-C1FE-4651-866B-E8A7463BAB2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BE5C17-9B46-49E6-9DA6-9C3C79E8CC3B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21C9E37-5588-47C1-899A-CDFEB273B59D}">
      <dgm:prSet/>
      <dgm:spPr/>
      <dgm:t>
        <a:bodyPr/>
        <a:lstStyle/>
        <a:p>
          <a:r>
            <a:rPr lang="en-US" dirty="0"/>
            <a:t>L’option chant choral est ouverte à tous les élèves de 6ème et de 5ème sur candidature avec lettre de motivation.</a:t>
          </a:r>
        </a:p>
      </dgm:t>
    </dgm:pt>
    <dgm:pt modelId="{C5097DDA-B6F1-4EF8-ABF3-4C9EA955B221}" type="parTrans" cxnId="{4B601B3A-29E4-450C-951A-F6AD88B385A8}">
      <dgm:prSet/>
      <dgm:spPr/>
      <dgm:t>
        <a:bodyPr/>
        <a:lstStyle/>
        <a:p>
          <a:endParaRPr lang="en-US"/>
        </a:p>
      </dgm:t>
    </dgm:pt>
    <dgm:pt modelId="{ADF9E07D-CCD9-4D4D-A1CD-286C9B386EDB}" type="sibTrans" cxnId="{4B601B3A-29E4-450C-951A-F6AD88B385A8}">
      <dgm:prSet/>
      <dgm:spPr/>
      <dgm:t>
        <a:bodyPr/>
        <a:lstStyle/>
        <a:p>
          <a:endParaRPr lang="en-US"/>
        </a:p>
      </dgm:t>
    </dgm:pt>
    <dgm:pt modelId="{3086B32F-3363-4309-81BF-8E1F98198010}">
      <dgm:prSet/>
      <dgm:spPr/>
      <dgm:t>
        <a:bodyPr/>
        <a:lstStyle/>
        <a:p>
          <a:r>
            <a:rPr lang="en-US" dirty="0"/>
            <a:t>Cette option s’adresse aux élèves qui </a:t>
          </a:r>
          <a:r>
            <a:rPr lang="en-US" dirty="0" err="1"/>
            <a:t>souhaitent</a:t>
          </a:r>
          <a:r>
            <a:rPr lang="en-US" dirty="0"/>
            <a:t> chanter et </a:t>
          </a:r>
          <a:r>
            <a:rPr lang="en-US" dirty="0" err="1"/>
            <a:t>s’engager</a:t>
          </a:r>
          <a:r>
            <a:rPr lang="en-US" dirty="0"/>
            <a:t> dans un </a:t>
          </a:r>
          <a:r>
            <a:rPr lang="en-US" dirty="0" err="1"/>
            <a:t>projet</a:t>
          </a:r>
          <a:r>
            <a:rPr lang="en-US" dirty="0"/>
            <a:t> choral pendant </a:t>
          </a:r>
          <a:r>
            <a:rPr lang="en-US" dirty="0" err="1"/>
            <a:t>leur</a:t>
          </a:r>
          <a:r>
            <a:rPr lang="en-US" dirty="0"/>
            <a:t> </a:t>
          </a:r>
          <a:r>
            <a:rPr lang="en-US" dirty="0" err="1"/>
            <a:t>scolarité</a:t>
          </a:r>
          <a:r>
            <a:rPr lang="en-US" dirty="0"/>
            <a:t> au collège à raison </a:t>
          </a:r>
          <a:r>
            <a:rPr lang="en-US" dirty="0" err="1"/>
            <a:t>d’une</a:t>
          </a:r>
          <a:r>
            <a:rPr lang="en-US" dirty="0"/>
            <a:t> </a:t>
          </a:r>
          <a:r>
            <a:rPr lang="en-US" dirty="0" err="1"/>
            <a:t>heure</a:t>
          </a:r>
          <a:r>
            <a:rPr lang="en-US" dirty="0"/>
            <a:t> </a:t>
          </a:r>
          <a:r>
            <a:rPr lang="en-US" dirty="0" err="1"/>
            <a:t>hebdomadaire</a:t>
          </a:r>
          <a:endParaRPr lang="en-US" dirty="0"/>
        </a:p>
      </dgm:t>
    </dgm:pt>
    <dgm:pt modelId="{03DD8E18-3C72-4E3E-A3DD-5E2E04DF04D0}" type="parTrans" cxnId="{4C4C1CD4-434D-4F2C-95E8-FC08B9295C4A}">
      <dgm:prSet/>
      <dgm:spPr/>
      <dgm:t>
        <a:bodyPr/>
        <a:lstStyle/>
        <a:p>
          <a:endParaRPr lang="en-US"/>
        </a:p>
      </dgm:t>
    </dgm:pt>
    <dgm:pt modelId="{FC0171C3-15CB-4E94-9BD7-B1AC351ED526}" type="sibTrans" cxnId="{4C4C1CD4-434D-4F2C-95E8-FC08B9295C4A}">
      <dgm:prSet/>
      <dgm:spPr/>
      <dgm:t>
        <a:bodyPr/>
        <a:lstStyle/>
        <a:p>
          <a:endParaRPr lang="en-US"/>
        </a:p>
      </dgm:t>
    </dgm:pt>
    <dgm:pt modelId="{AED6BA09-785F-448A-8D89-E54E6018B510}" type="pres">
      <dgm:prSet presAssocID="{58BE5C17-9B46-49E6-9DA6-9C3C79E8CC3B}" presName="linear" presStyleCnt="0">
        <dgm:presLayoutVars>
          <dgm:animLvl val="lvl"/>
          <dgm:resizeHandles val="exact"/>
        </dgm:presLayoutVars>
      </dgm:prSet>
      <dgm:spPr/>
    </dgm:pt>
    <dgm:pt modelId="{40E07542-D72F-4DD8-9EEC-9D8961D8FA52}" type="pres">
      <dgm:prSet presAssocID="{821C9E37-5588-47C1-899A-CDFEB273B59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E865FD6-EA9A-4ADE-9E6B-B2A6A608410A}" type="pres">
      <dgm:prSet presAssocID="{ADF9E07D-CCD9-4D4D-A1CD-286C9B386EDB}" presName="spacer" presStyleCnt="0"/>
      <dgm:spPr/>
    </dgm:pt>
    <dgm:pt modelId="{E9B482EF-ABA1-464C-9C5F-8A1F7E5D7A54}" type="pres">
      <dgm:prSet presAssocID="{3086B32F-3363-4309-81BF-8E1F9819801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C412D07-1CD7-497F-97FD-C69AF9A52645}" type="presOf" srcId="{3086B32F-3363-4309-81BF-8E1F98198010}" destId="{E9B482EF-ABA1-464C-9C5F-8A1F7E5D7A54}" srcOrd="0" destOrd="0" presId="urn:microsoft.com/office/officeart/2005/8/layout/vList2"/>
    <dgm:cxn modelId="{F0E3010A-694F-46BC-87D7-BC198EDB3FAE}" type="presOf" srcId="{58BE5C17-9B46-49E6-9DA6-9C3C79E8CC3B}" destId="{AED6BA09-785F-448A-8D89-E54E6018B510}" srcOrd="0" destOrd="0" presId="urn:microsoft.com/office/officeart/2005/8/layout/vList2"/>
    <dgm:cxn modelId="{4B601B3A-29E4-450C-951A-F6AD88B385A8}" srcId="{58BE5C17-9B46-49E6-9DA6-9C3C79E8CC3B}" destId="{821C9E37-5588-47C1-899A-CDFEB273B59D}" srcOrd="0" destOrd="0" parTransId="{C5097DDA-B6F1-4EF8-ABF3-4C9EA955B221}" sibTransId="{ADF9E07D-CCD9-4D4D-A1CD-286C9B386EDB}"/>
    <dgm:cxn modelId="{4C4C1CD4-434D-4F2C-95E8-FC08B9295C4A}" srcId="{58BE5C17-9B46-49E6-9DA6-9C3C79E8CC3B}" destId="{3086B32F-3363-4309-81BF-8E1F98198010}" srcOrd="1" destOrd="0" parTransId="{03DD8E18-3C72-4E3E-A3DD-5E2E04DF04D0}" sibTransId="{FC0171C3-15CB-4E94-9BD7-B1AC351ED526}"/>
    <dgm:cxn modelId="{1F73A3EF-85F5-4733-96E7-B644FDF5296C}" type="presOf" srcId="{821C9E37-5588-47C1-899A-CDFEB273B59D}" destId="{40E07542-D72F-4DD8-9EEC-9D8961D8FA52}" srcOrd="0" destOrd="0" presId="urn:microsoft.com/office/officeart/2005/8/layout/vList2"/>
    <dgm:cxn modelId="{F3B40B93-EDC2-409E-9550-CA77BB4F4B4E}" type="presParOf" srcId="{AED6BA09-785F-448A-8D89-E54E6018B510}" destId="{40E07542-D72F-4DD8-9EEC-9D8961D8FA52}" srcOrd="0" destOrd="0" presId="urn:microsoft.com/office/officeart/2005/8/layout/vList2"/>
    <dgm:cxn modelId="{35AA52D7-91F3-4C49-9187-1C5443B28224}" type="presParOf" srcId="{AED6BA09-785F-448A-8D89-E54E6018B510}" destId="{DE865FD6-EA9A-4ADE-9E6B-B2A6A608410A}" srcOrd="1" destOrd="0" presId="urn:microsoft.com/office/officeart/2005/8/layout/vList2"/>
    <dgm:cxn modelId="{CC2271B2-3BFE-4635-8BE2-258A84651951}" type="presParOf" srcId="{AED6BA09-785F-448A-8D89-E54E6018B510}" destId="{E9B482EF-ABA1-464C-9C5F-8A1F7E5D7A5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29866C-4BB8-4ACE-915F-761E6893207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D4583B9-2D65-447E-819D-8E2F2A36D84D}">
      <dgm:prSet/>
      <dgm:spPr/>
      <dgm:t>
        <a:bodyPr/>
        <a:lstStyle/>
        <a:p>
          <a:r>
            <a:rPr lang="fr-FR"/>
            <a:t>Collège au cinéma : vos enfants découvriront 3 films à l’année et travailleront en classe sur les thèmes abordés</a:t>
          </a:r>
          <a:endParaRPr lang="en-US"/>
        </a:p>
      </dgm:t>
    </dgm:pt>
    <dgm:pt modelId="{1BA3592E-B9EF-4CB7-A3DE-0C87CC82E314}" type="parTrans" cxnId="{1DBEB877-61CE-4D44-B229-95D09DFFFB5C}">
      <dgm:prSet/>
      <dgm:spPr/>
      <dgm:t>
        <a:bodyPr/>
        <a:lstStyle/>
        <a:p>
          <a:endParaRPr lang="en-US"/>
        </a:p>
      </dgm:t>
    </dgm:pt>
    <dgm:pt modelId="{F5EA951E-5FCF-4C17-9AEB-2CADA9309A52}" type="sibTrans" cxnId="{1DBEB877-61CE-4D44-B229-95D09DFFFB5C}">
      <dgm:prSet/>
      <dgm:spPr/>
      <dgm:t>
        <a:bodyPr/>
        <a:lstStyle/>
        <a:p>
          <a:endParaRPr lang="en-US"/>
        </a:p>
      </dgm:t>
    </dgm:pt>
    <dgm:pt modelId="{DA933DEC-A999-4BC3-AB39-B275190139D5}">
      <dgm:prSet/>
      <dgm:spPr/>
      <dgm:t>
        <a:bodyPr/>
        <a:lstStyle/>
        <a:p>
          <a:r>
            <a:rPr lang="fr-FR"/>
            <a:t>Découverte d’exposition : Festival de photo La Gacilly, festival L’émoi des Arts à la Chapelle de Brain. Rencontre avec des artistes</a:t>
          </a:r>
          <a:endParaRPr lang="en-US"/>
        </a:p>
      </dgm:t>
    </dgm:pt>
    <dgm:pt modelId="{98B8018F-6348-47C9-A776-1F7D349C1082}" type="parTrans" cxnId="{890D8BA0-5966-477B-B16C-B5B541E144CE}">
      <dgm:prSet/>
      <dgm:spPr/>
      <dgm:t>
        <a:bodyPr/>
        <a:lstStyle/>
        <a:p>
          <a:endParaRPr lang="en-US"/>
        </a:p>
      </dgm:t>
    </dgm:pt>
    <dgm:pt modelId="{62AD5298-7785-4B02-8BD8-FCCED2EF8DF5}" type="sibTrans" cxnId="{890D8BA0-5966-477B-B16C-B5B541E144CE}">
      <dgm:prSet/>
      <dgm:spPr/>
      <dgm:t>
        <a:bodyPr/>
        <a:lstStyle/>
        <a:p>
          <a:endParaRPr lang="en-US"/>
        </a:p>
      </dgm:t>
    </dgm:pt>
    <dgm:pt modelId="{35DA798B-A436-4007-914E-4BF81BECEBAA}">
      <dgm:prSet/>
      <dgm:spPr/>
      <dgm:t>
        <a:bodyPr/>
        <a:lstStyle/>
        <a:p>
          <a:r>
            <a:rPr lang="fr-FR"/>
            <a:t>Le théâtre du Canal nous accueille pour découvrir les différentes facettes du spectacle vivant. Des moments forts appréciés des jeunes.</a:t>
          </a:r>
          <a:endParaRPr lang="en-US"/>
        </a:p>
      </dgm:t>
    </dgm:pt>
    <dgm:pt modelId="{D72056CF-50E7-4F5D-8234-E4C621F4A5C2}" type="parTrans" cxnId="{92615589-3232-4CA6-9673-22B2BF233BEE}">
      <dgm:prSet/>
      <dgm:spPr/>
      <dgm:t>
        <a:bodyPr/>
        <a:lstStyle/>
        <a:p>
          <a:endParaRPr lang="en-US"/>
        </a:p>
      </dgm:t>
    </dgm:pt>
    <dgm:pt modelId="{78312EF3-4DD5-4D6E-BDFB-11FF6025CA1B}" type="sibTrans" cxnId="{92615589-3232-4CA6-9673-22B2BF233BEE}">
      <dgm:prSet/>
      <dgm:spPr/>
      <dgm:t>
        <a:bodyPr/>
        <a:lstStyle/>
        <a:p>
          <a:endParaRPr lang="en-US"/>
        </a:p>
      </dgm:t>
    </dgm:pt>
    <dgm:pt modelId="{186A5E7C-F45E-4A7A-A238-3C17EE97857C}">
      <dgm:prSet/>
      <dgm:spPr/>
      <dgm:t>
        <a:bodyPr/>
        <a:lstStyle/>
        <a:p>
          <a:r>
            <a:rPr lang="fr-FR"/>
            <a:t>Séjours culturels et pédagogiques</a:t>
          </a:r>
          <a:endParaRPr lang="en-US"/>
        </a:p>
      </dgm:t>
    </dgm:pt>
    <dgm:pt modelId="{CEB7311D-D774-432B-BE45-D07A1050039C}" type="parTrans" cxnId="{E2F3E604-4923-4870-99B9-D32A4E1364DF}">
      <dgm:prSet/>
      <dgm:spPr/>
      <dgm:t>
        <a:bodyPr/>
        <a:lstStyle/>
        <a:p>
          <a:endParaRPr lang="en-US"/>
        </a:p>
      </dgm:t>
    </dgm:pt>
    <dgm:pt modelId="{D01E49E7-0BC7-4F85-8904-D8725B338CED}" type="sibTrans" cxnId="{E2F3E604-4923-4870-99B9-D32A4E1364DF}">
      <dgm:prSet/>
      <dgm:spPr/>
      <dgm:t>
        <a:bodyPr/>
        <a:lstStyle/>
        <a:p>
          <a:endParaRPr lang="en-US"/>
        </a:p>
      </dgm:t>
    </dgm:pt>
    <dgm:pt modelId="{8708912C-6983-4369-8FA8-14800A9CD9E5}">
      <dgm:prSet/>
      <dgm:spPr/>
      <dgm:t>
        <a:bodyPr/>
        <a:lstStyle/>
        <a:p>
          <a:r>
            <a:rPr lang="fr-FR"/>
            <a:t>Label E3D : les élèves au cœur de la démarche du développement durable.</a:t>
          </a:r>
          <a:endParaRPr lang="en-US"/>
        </a:p>
      </dgm:t>
    </dgm:pt>
    <dgm:pt modelId="{40ACE124-6613-41A4-9036-F1A3AB6B69FA}" type="parTrans" cxnId="{2BC9C5DC-7B3D-48FF-90F2-2BD09B473495}">
      <dgm:prSet/>
      <dgm:spPr/>
      <dgm:t>
        <a:bodyPr/>
        <a:lstStyle/>
        <a:p>
          <a:endParaRPr lang="en-US"/>
        </a:p>
      </dgm:t>
    </dgm:pt>
    <dgm:pt modelId="{5FF7A511-9E8E-4FC5-BA8E-5B5C61371F21}" type="sibTrans" cxnId="{2BC9C5DC-7B3D-48FF-90F2-2BD09B473495}">
      <dgm:prSet/>
      <dgm:spPr/>
      <dgm:t>
        <a:bodyPr/>
        <a:lstStyle/>
        <a:p>
          <a:endParaRPr lang="en-US"/>
        </a:p>
      </dgm:t>
    </dgm:pt>
    <dgm:pt modelId="{0D8B60EF-DEB5-4802-A0ED-6F95E8253C24}" type="pres">
      <dgm:prSet presAssocID="{B929866C-4BB8-4ACE-915F-761E68932075}" presName="linear" presStyleCnt="0">
        <dgm:presLayoutVars>
          <dgm:animLvl val="lvl"/>
          <dgm:resizeHandles val="exact"/>
        </dgm:presLayoutVars>
      </dgm:prSet>
      <dgm:spPr/>
    </dgm:pt>
    <dgm:pt modelId="{4D1E3E0D-60B5-4BBF-AEF4-C547921146FE}" type="pres">
      <dgm:prSet presAssocID="{2D4583B9-2D65-447E-819D-8E2F2A36D84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EAAEF65-989B-4C43-A132-333FC820EB96}" type="pres">
      <dgm:prSet presAssocID="{F5EA951E-5FCF-4C17-9AEB-2CADA9309A52}" presName="spacer" presStyleCnt="0"/>
      <dgm:spPr/>
    </dgm:pt>
    <dgm:pt modelId="{1DD305FF-4319-40D8-905C-1E65D550AA16}" type="pres">
      <dgm:prSet presAssocID="{DA933DEC-A999-4BC3-AB39-B275190139D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EE5B94D-671D-402E-822C-C0DFEBC0688C}" type="pres">
      <dgm:prSet presAssocID="{62AD5298-7785-4B02-8BD8-FCCED2EF8DF5}" presName="spacer" presStyleCnt="0"/>
      <dgm:spPr/>
    </dgm:pt>
    <dgm:pt modelId="{AA951A3F-8EAD-4CD2-958C-B7FFD78E844B}" type="pres">
      <dgm:prSet presAssocID="{35DA798B-A436-4007-914E-4BF81BECEBA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5EA531F-9DF0-458A-BC6F-80952588A221}" type="pres">
      <dgm:prSet presAssocID="{78312EF3-4DD5-4D6E-BDFB-11FF6025CA1B}" presName="spacer" presStyleCnt="0"/>
      <dgm:spPr/>
    </dgm:pt>
    <dgm:pt modelId="{79B4E00B-A02D-458E-A2C7-8D513B4965F9}" type="pres">
      <dgm:prSet presAssocID="{186A5E7C-F45E-4A7A-A238-3C17EE97857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15A481B-6FC7-4254-ADEF-C5F5545064D4}" type="pres">
      <dgm:prSet presAssocID="{D01E49E7-0BC7-4F85-8904-D8725B338CED}" presName="spacer" presStyleCnt="0"/>
      <dgm:spPr/>
    </dgm:pt>
    <dgm:pt modelId="{B57F8850-AF69-4A98-B5C5-CB742BD6BB70}" type="pres">
      <dgm:prSet presAssocID="{8708912C-6983-4369-8FA8-14800A9CD9E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2F3E604-4923-4870-99B9-D32A4E1364DF}" srcId="{B929866C-4BB8-4ACE-915F-761E68932075}" destId="{186A5E7C-F45E-4A7A-A238-3C17EE97857C}" srcOrd="3" destOrd="0" parTransId="{CEB7311D-D774-432B-BE45-D07A1050039C}" sibTransId="{D01E49E7-0BC7-4F85-8904-D8725B338CED}"/>
    <dgm:cxn modelId="{DB556D46-DB1F-4974-8480-5A80306C8ADB}" type="presOf" srcId="{DA933DEC-A999-4BC3-AB39-B275190139D5}" destId="{1DD305FF-4319-40D8-905C-1E65D550AA16}" srcOrd="0" destOrd="0" presId="urn:microsoft.com/office/officeart/2005/8/layout/vList2"/>
    <dgm:cxn modelId="{24CA2E6D-7A42-4A6B-918A-3112DAA91C69}" type="presOf" srcId="{186A5E7C-F45E-4A7A-A238-3C17EE97857C}" destId="{79B4E00B-A02D-458E-A2C7-8D513B4965F9}" srcOrd="0" destOrd="0" presId="urn:microsoft.com/office/officeart/2005/8/layout/vList2"/>
    <dgm:cxn modelId="{1DBEB877-61CE-4D44-B229-95D09DFFFB5C}" srcId="{B929866C-4BB8-4ACE-915F-761E68932075}" destId="{2D4583B9-2D65-447E-819D-8E2F2A36D84D}" srcOrd="0" destOrd="0" parTransId="{1BA3592E-B9EF-4CB7-A3DE-0C87CC82E314}" sibTransId="{F5EA951E-5FCF-4C17-9AEB-2CADA9309A52}"/>
    <dgm:cxn modelId="{BDABDA83-9E4F-4BB6-83D8-6B74B7FBA680}" type="presOf" srcId="{35DA798B-A436-4007-914E-4BF81BECEBAA}" destId="{AA951A3F-8EAD-4CD2-958C-B7FFD78E844B}" srcOrd="0" destOrd="0" presId="urn:microsoft.com/office/officeart/2005/8/layout/vList2"/>
    <dgm:cxn modelId="{92615589-3232-4CA6-9673-22B2BF233BEE}" srcId="{B929866C-4BB8-4ACE-915F-761E68932075}" destId="{35DA798B-A436-4007-914E-4BF81BECEBAA}" srcOrd="2" destOrd="0" parTransId="{D72056CF-50E7-4F5D-8234-E4C621F4A5C2}" sibTransId="{78312EF3-4DD5-4D6E-BDFB-11FF6025CA1B}"/>
    <dgm:cxn modelId="{B5493C94-E10C-447C-8892-E0FC9682FEF1}" type="presOf" srcId="{2D4583B9-2D65-447E-819D-8E2F2A36D84D}" destId="{4D1E3E0D-60B5-4BBF-AEF4-C547921146FE}" srcOrd="0" destOrd="0" presId="urn:microsoft.com/office/officeart/2005/8/layout/vList2"/>
    <dgm:cxn modelId="{890D8BA0-5966-477B-B16C-B5B541E144CE}" srcId="{B929866C-4BB8-4ACE-915F-761E68932075}" destId="{DA933DEC-A999-4BC3-AB39-B275190139D5}" srcOrd="1" destOrd="0" parTransId="{98B8018F-6348-47C9-A776-1F7D349C1082}" sibTransId="{62AD5298-7785-4B02-8BD8-FCCED2EF8DF5}"/>
    <dgm:cxn modelId="{E6E462B9-DA59-4ECC-AC59-FCDB2F977163}" type="presOf" srcId="{8708912C-6983-4369-8FA8-14800A9CD9E5}" destId="{B57F8850-AF69-4A98-B5C5-CB742BD6BB70}" srcOrd="0" destOrd="0" presId="urn:microsoft.com/office/officeart/2005/8/layout/vList2"/>
    <dgm:cxn modelId="{2BC9C5DC-7B3D-48FF-90F2-2BD09B473495}" srcId="{B929866C-4BB8-4ACE-915F-761E68932075}" destId="{8708912C-6983-4369-8FA8-14800A9CD9E5}" srcOrd="4" destOrd="0" parTransId="{40ACE124-6613-41A4-9036-F1A3AB6B69FA}" sibTransId="{5FF7A511-9E8E-4FC5-BA8E-5B5C61371F21}"/>
    <dgm:cxn modelId="{074A79F1-EC17-42D8-9240-518B3B02A55C}" type="presOf" srcId="{B929866C-4BB8-4ACE-915F-761E68932075}" destId="{0D8B60EF-DEB5-4802-A0ED-6F95E8253C24}" srcOrd="0" destOrd="0" presId="urn:microsoft.com/office/officeart/2005/8/layout/vList2"/>
    <dgm:cxn modelId="{F82DFCB0-3205-4C55-B806-2F3984B30337}" type="presParOf" srcId="{0D8B60EF-DEB5-4802-A0ED-6F95E8253C24}" destId="{4D1E3E0D-60B5-4BBF-AEF4-C547921146FE}" srcOrd="0" destOrd="0" presId="urn:microsoft.com/office/officeart/2005/8/layout/vList2"/>
    <dgm:cxn modelId="{8016CCBF-833C-4ED8-93FD-706D0B38FE98}" type="presParOf" srcId="{0D8B60EF-DEB5-4802-A0ED-6F95E8253C24}" destId="{6EAAEF65-989B-4C43-A132-333FC820EB96}" srcOrd="1" destOrd="0" presId="urn:microsoft.com/office/officeart/2005/8/layout/vList2"/>
    <dgm:cxn modelId="{5C690268-3123-43D2-A361-341D55281DE9}" type="presParOf" srcId="{0D8B60EF-DEB5-4802-A0ED-6F95E8253C24}" destId="{1DD305FF-4319-40D8-905C-1E65D550AA16}" srcOrd="2" destOrd="0" presId="urn:microsoft.com/office/officeart/2005/8/layout/vList2"/>
    <dgm:cxn modelId="{C27432C4-D24F-4438-A4A2-0E114377094B}" type="presParOf" srcId="{0D8B60EF-DEB5-4802-A0ED-6F95E8253C24}" destId="{0EE5B94D-671D-402E-822C-C0DFEBC0688C}" srcOrd="3" destOrd="0" presId="urn:microsoft.com/office/officeart/2005/8/layout/vList2"/>
    <dgm:cxn modelId="{B48E1C33-67A9-4CE0-BA6C-0225FB254B5D}" type="presParOf" srcId="{0D8B60EF-DEB5-4802-A0ED-6F95E8253C24}" destId="{AA951A3F-8EAD-4CD2-958C-B7FFD78E844B}" srcOrd="4" destOrd="0" presId="urn:microsoft.com/office/officeart/2005/8/layout/vList2"/>
    <dgm:cxn modelId="{19F32ED7-C5CB-430E-8A4C-D1C8FAD9072F}" type="presParOf" srcId="{0D8B60EF-DEB5-4802-A0ED-6F95E8253C24}" destId="{75EA531F-9DF0-458A-BC6F-80952588A221}" srcOrd="5" destOrd="0" presId="urn:microsoft.com/office/officeart/2005/8/layout/vList2"/>
    <dgm:cxn modelId="{7050E7A0-5CD3-4F76-9103-C7A4637D423C}" type="presParOf" srcId="{0D8B60EF-DEB5-4802-A0ED-6F95E8253C24}" destId="{79B4E00B-A02D-458E-A2C7-8D513B4965F9}" srcOrd="6" destOrd="0" presId="urn:microsoft.com/office/officeart/2005/8/layout/vList2"/>
    <dgm:cxn modelId="{92378472-FBFC-447A-A444-6647E8853CC9}" type="presParOf" srcId="{0D8B60EF-DEB5-4802-A0ED-6F95E8253C24}" destId="{F15A481B-6FC7-4254-ADEF-C5F5545064D4}" srcOrd="7" destOrd="0" presId="urn:microsoft.com/office/officeart/2005/8/layout/vList2"/>
    <dgm:cxn modelId="{C38F4B53-6D87-4206-ABE9-864CE19A0B82}" type="presParOf" srcId="{0D8B60EF-DEB5-4802-A0ED-6F95E8253C24}" destId="{B57F8850-AF69-4A98-B5C5-CB742BD6BB7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5EA3A0F-48AA-45BF-9E02-435309AFE75C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0AE0151-2BBC-45CC-B6A0-0EDCCA3D29A2}">
      <dgm:prSet/>
      <dgm:spPr/>
      <dgm:t>
        <a:bodyPr/>
        <a:lstStyle/>
        <a:p>
          <a:r>
            <a:rPr lang="fr-FR" dirty="0"/>
            <a:t>Les « échecs » avec l’association « les trois cavaliers », possibilité de s’inscrire pour jouer dans les tournois.</a:t>
          </a:r>
          <a:endParaRPr lang="en-US" dirty="0"/>
        </a:p>
      </dgm:t>
    </dgm:pt>
    <dgm:pt modelId="{56BA2EE4-34C2-469B-96A0-632A6B851447}" type="parTrans" cxnId="{5FB7C22B-5B2D-49EA-BB84-EB73DC67BA53}">
      <dgm:prSet/>
      <dgm:spPr/>
      <dgm:t>
        <a:bodyPr/>
        <a:lstStyle/>
        <a:p>
          <a:endParaRPr lang="en-US"/>
        </a:p>
      </dgm:t>
    </dgm:pt>
    <dgm:pt modelId="{EA967669-7724-478B-9220-532592A3F024}" type="sibTrans" cxnId="{5FB7C22B-5B2D-49EA-BB84-EB73DC67BA53}">
      <dgm:prSet/>
      <dgm:spPr/>
      <dgm:t>
        <a:bodyPr/>
        <a:lstStyle/>
        <a:p>
          <a:endParaRPr lang="en-US"/>
        </a:p>
      </dgm:t>
    </dgm:pt>
    <dgm:pt modelId="{C4D52AF5-DF03-4474-BD81-D7EFC3EA7CF4}">
      <dgm:prSet/>
      <dgm:spPr/>
      <dgm:t>
        <a:bodyPr/>
        <a:lstStyle/>
        <a:p>
          <a:r>
            <a:rPr lang="fr-FR"/>
            <a:t>L’atelier « orchestre » réunit à partir de la rentrée un midi par semaine pour ceux qui jouent d’un instrument de musique. </a:t>
          </a:r>
          <a:endParaRPr lang="en-US"/>
        </a:p>
      </dgm:t>
    </dgm:pt>
    <dgm:pt modelId="{E228078F-7735-48BB-925E-434F92F4D96A}" type="parTrans" cxnId="{F476B2C7-0134-4560-A822-7C16A7A6CBFB}">
      <dgm:prSet/>
      <dgm:spPr/>
      <dgm:t>
        <a:bodyPr/>
        <a:lstStyle/>
        <a:p>
          <a:endParaRPr lang="en-US"/>
        </a:p>
      </dgm:t>
    </dgm:pt>
    <dgm:pt modelId="{1F376D93-724E-4627-815C-705C1BD2096B}" type="sibTrans" cxnId="{F476B2C7-0134-4560-A822-7C16A7A6CBFB}">
      <dgm:prSet/>
      <dgm:spPr/>
      <dgm:t>
        <a:bodyPr/>
        <a:lstStyle/>
        <a:p>
          <a:endParaRPr lang="en-US"/>
        </a:p>
      </dgm:t>
    </dgm:pt>
    <dgm:pt modelId="{102809A0-793A-4C02-8CB1-3EA8F678B2F5}">
      <dgm:prSet/>
      <dgm:spPr/>
      <dgm:t>
        <a:bodyPr/>
        <a:lstStyle/>
        <a:p>
          <a:r>
            <a:rPr lang="fr-FR" dirty="0"/>
            <a:t>L’atelier « dessin » créé par deux élèves passionnés de dessin.</a:t>
          </a:r>
          <a:endParaRPr lang="en-US" dirty="0"/>
        </a:p>
      </dgm:t>
    </dgm:pt>
    <dgm:pt modelId="{8044593D-B001-4090-9B81-6A993440CA7D}" type="parTrans" cxnId="{E76F41E3-7A76-43D8-BAF0-AD9E5270CC03}">
      <dgm:prSet/>
      <dgm:spPr/>
      <dgm:t>
        <a:bodyPr/>
        <a:lstStyle/>
        <a:p>
          <a:endParaRPr lang="en-US"/>
        </a:p>
      </dgm:t>
    </dgm:pt>
    <dgm:pt modelId="{902FBB1F-7042-48F6-81F5-2786F8F56D11}" type="sibTrans" cxnId="{E76F41E3-7A76-43D8-BAF0-AD9E5270CC03}">
      <dgm:prSet/>
      <dgm:spPr/>
      <dgm:t>
        <a:bodyPr/>
        <a:lstStyle/>
        <a:p>
          <a:endParaRPr lang="en-US"/>
        </a:p>
      </dgm:t>
    </dgm:pt>
    <dgm:pt modelId="{8A7D9B28-F787-494E-BA6C-8FFF4E3D36EE}">
      <dgm:prSet/>
      <dgm:spPr/>
      <dgm:t>
        <a:bodyPr/>
        <a:lstStyle/>
        <a:p>
          <a:r>
            <a:rPr lang="fr-FR"/>
            <a:t>L’association sportive sur la pause méridienne avec de la gymnastique, du volley, </a:t>
          </a:r>
          <a:endParaRPr lang="en-US"/>
        </a:p>
      </dgm:t>
    </dgm:pt>
    <dgm:pt modelId="{5D106597-97DB-47FE-AC8E-70934FA9D22D}" type="parTrans" cxnId="{40EA1CDB-C0EB-40A7-9B0B-212DFD4787D2}">
      <dgm:prSet/>
      <dgm:spPr/>
      <dgm:t>
        <a:bodyPr/>
        <a:lstStyle/>
        <a:p>
          <a:endParaRPr lang="en-US"/>
        </a:p>
      </dgm:t>
    </dgm:pt>
    <dgm:pt modelId="{C5080062-3F91-4D6E-805E-A4037663DF93}" type="sibTrans" cxnId="{40EA1CDB-C0EB-40A7-9B0B-212DFD4787D2}">
      <dgm:prSet/>
      <dgm:spPr/>
      <dgm:t>
        <a:bodyPr/>
        <a:lstStyle/>
        <a:p>
          <a:endParaRPr lang="en-US"/>
        </a:p>
      </dgm:t>
    </dgm:pt>
    <dgm:pt modelId="{672DA254-CE5E-4149-B7D6-19D5BDFA4ACD}">
      <dgm:prSet/>
      <dgm:spPr/>
      <dgm:t>
        <a:bodyPr/>
        <a:lstStyle/>
        <a:p>
          <a:r>
            <a:rPr lang="fr-FR"/>
            <a:t>Bellevue durable, réduction et valorisation des déchets, opération de solidarité, plantations</a:t>
          </a:r>
          <a:endParaRPr lang="en-US"/>
        </a:p>
      </dgm:t>
    </dgm:pt>
    <dgm:pt modelId="{D4DF512F-89E2-412D-B20D-E13CEA74AC24}" type="parTrans" cxnId="{2443C553-B28C-4838-A3A4-A02D8F412EC5}">
      <dgm:prSet/>
      <dgm:spPr/>
      <dgm:t>
        <a:bodyPr/>
        <a:lstStyle/>
        <a:p>
          <a:endParaRPr lang="en-US"/>
        </a:p>
      </dgm:t>
    </dgm:pt>
    <dgm:pt modelId="{837D09C1-180D-46A4-9322-164C1A17B8BB}" type="sibTrans" cxnId="{2443C553-B28C-4838-A3A4-A02D8F412EC5}">
      <dgm:prSet/>
      <dgm:spPr/>
      <dgm:t>
        <a:bodyPr/>
        <a:lstStyle/>
        <a:p>
          <a:endParaRPr lang="en-US"/>
        </a:p>
      </dgm:t>
    </dgm:pt>
    <dgm:pt modelId="{BBAA2896-AD5A-4073-899A-4B3C89445E0D}">
      <dgm:prSet/>
      <dgm:spPr/>
      <dgm:t>
        <a:bodyPr/>
        <a:lstStyle/>
        <a:p>
          <a:r>
            <a:rPr lang="fr-FR"/>
            <a:t>L’atelier « Théâtre »</a:t>
          </a:r>
          <a:endParaRPr lang="en-US"/>
        </a:p>
      </dgm:t>
    </dgm:pt>
    <dgm:pt modelId="{73039F7D-AE70-493D-9DC5-EB398DE9F1E4}" type="parTrans" cxnId="{EFF066C2-7734-42A3-AE77-A24E14E39DA8}">
      <dgm:prSet/>
      <dgm:spPr/>
      <dgm:t>
        <a:bodyPr/>
        <a:lstStyle/>
        <a:p>
          <a:endParaRPr lang="en-US"/>
        </a:p>
      </dgm:t>
    </dgm:pt>
    <dgm:pt modelId="{DED29824-671D-4A41-9897-BAF1D8403DB6}" type="sibTrans" cxnId="{EFF066C2-7734-42A3-AE77-A24E14E39DA8}">
      <dgm:prSet/>
      <dgm:spPr/>
      <dgm:t>
        <a:bodyPr/>
        <a:lstStyle/>
        <a:p>
          <a:endParaRPr lang="en-US"/>
        </a:p>
      </dgm:t>
    </dgm:pt>
    <dgm:pt modelId="{423A3067-6D53-499F-8315-5678C0E031FB}" type="pres">
      <dgm:prSet presAssocID="{65EA3A0F-48AA-45BF-9E02-435309AFE75C}" presName="diagram" presStyleCnt="0">
        <dgm:presLayoutVars>
          <dgm:dir/>
          <dgm:resizeHandles val="exact"/>
        </dgm:presLayoutVars>
      </dgm:prSet>
      <dgm:spPr/>
    </dgm:pt>
    <dgm:pt modelId="{99CB43D8-95E3-49F4-8263-26E93EA0234C}" type="pres">
      <dgm:prSet presAssocID="{80AE0151-2BBC-45CC-B6A0-0EDCCA3D29A2}" presName="node" presStyleLbl="node1" presStyleIdx="0" presStyleCnt="6">
        <dgm:presLayoutVars>
          <dgm:bulletEnabled val="1"/>
        </dgm:presLayoutVars>
      </dgm:prSet>
      <dgm:spPr/>
    </dgm:pt>
    <dgm:pt modelId="{9CAC8D7B-4034-4F88-86EB-0C0A6CE3459C}" type="pres">
      <dgm:prSet presAssocID="{EA967669-7724-478B-9220-532592A3F024}" presName="sibTrans" presStyleCnt="0"/>
      <dgm:spPr/>
    </dgm:pt>
    <dgm:pt modelId="{08636397-F2BF-4FFF-8F9D-5C745EC08898}" type="pres">
      <dgm:prSet presAssocID="{C4D52AF5-DF03-4474-BD81-D7EFC3EA7CF4}" presName="node" presStyleLbl="node1" presStyleIdx="1" presStyleCnt="6">
        <dgm:presLayoutVars>
          <dgm:bulletEnabled val="1"/>
        </dgm:presLayoutVars>
      </dgm:prSet>
      <dgm:spPr/>
    </dgm:pt>
    <dgm:pt modelId="{AC08BA6E-F9DA-41BF-8985-FA2B48336661}" type="pres">
      <dgm:prSet presAssocID="{1F376D93-724E-4627-815C-705C1BD2096B}" presName="sibTrans" presStyleCnt="0"/>
      <dgm:spPr/>
    </dgm:pt>
    <dgm:pt modelId="{C915F4D6-2303-4586-858E-962C7201B4C7}" type="pres">
      <dgm:prSet presAssocID="{102809A0-793A-4C02-8CB1-3EA8F678B2F5}" presName="node" presStyleLbl="node1" presStyleIdx="2" presStyleCnt="6">
        <dgm:presLayoutVars>
          <dgm:bulletEnabled val="1"/>
        </dgm:presLayoutVars>
      </dgm:prSet>
      <dgm:spPr/>
    </dgm:pt>
    <dgm:pt modelId="{58D5C572-40C6-4F60-9A24-3AE315AF2FA3}" type="pres">
      <dgm:prSet presAssocID="{902FBB1F-7042-48F6-81F5-2786F8F56D11}" presName="sibTrans" presStyleCnt="0"/>
      <dgm:spPr/>
    </dgm:pt>
    <dgm:pt modelId="{01E10B85-B0CC-4257-872F-64099302868F}" type="pres">
      <dgm:prSet presAssocID="{8A7D9B28-F787-494E-BA6C-8FFF4E3D36EE}" presName="node" presStyleLbl="node1" presStyleIdx="3" presStyleCnt="6">
        <dgm:presLayoutVars>
          <dgm:bulletEnabled val="1"/>
        </dgm:presLayoutVars>
      </dgm:prSet>
      <dgm:spPr/>
    </dgm:pt>
    <dgm:pt modelId="{C15D8FBA-BD3D-4D86-B473-38F2B6A6CEDC}" type="pres">
      <dgm:prSet presAssocID="{C5080062-3F91-4D6E-805E-A4037663DF93}" presName="sibTrans" presStyleCnt="0"/>
      <dgm:spPr/>
    </dgm:pt>
    <dgm:pt modelId="{91DF4484-7C5E-414C-AE24-7A44A996DF31}" type="pres">
      <dgm:prSet presAssocID="{672DA254-CE5E-4149-B7D6-19D5BDFA4ACD}" presName="node" presStyleLbl="node1" presStyleIdx="4" presStyleCnt="6">
        <dgm:presLayoutVars>
          <dgm:bulletEnabled val="1"/>
        </dgm:presLayoutVars>
      </dgm:prSet>
      <dgm:spPr/>
    </dgm:pt>
    <dgm:pt modelId="{21CD3A2B-E1B4-4CB8-950F-D8C878273E60}" type="pres">
      <dgm:prSet presAssocID="{837D09C1-180D-46A4-9322-164C1A17B8BB}" presName="sibTrans" presStyleCnt="0"/>
      <dgm:spPr/>
    </dgm:pt>
    <dgm:pt modelId="{EB7124B2-F641-48D6-8C18-2E27423B5DA3}" type="pres">
      <dgm:prSet presAssocID="{BBAA2896-AD5A-4073-899A-4B3C89445E0D}" presName="node" presStyleLbl="node1" presStyleIdx="5" presStyleCnt="6">
        <dgm:presLayoutVars>
          <dgm:bulletEnabled val="1"/>
        </dgm:presLayoutVars>
      </dgm:prSet>
      <dgm:spPr/>
    </dgm:pt>
  </dgm:ptLst>
  <dgm:cxnLst>
    <dgm:cxn modelId="{BE520904-3C37-4EA2-934B-AC70765EC1D0}" type="presOf" srcId="{8A7D9B28-F787-494E-BA6C-8FFF4E3D36EE}" destId="{01E10B85-B0CC-4257-872F-64099302868F}" srcOrd="0" destOrd="0" presId="urn:microsoft.com/office/officeart/2005/8/layout/default"/>
    <dgm:cxn modelId="{FFC1AB10-D96A-4FCE-8FD2-2577AAD089E7}" type="presOf" srcId="{C4D52AF5-DF03-4474-BD81-D7EFC3EA7CF4}" destId="{08636397-F2BF-4FFF-8F9D-5C745EC08898}" srcOrd="0" destOrd="0" presId="urn:microsoft.com/office/officeart/2005/8/layout/default"/>
    <dgm:cxn modelId="{5FB7C22B-5B2D-49EA-BB84-EB73DC67BA53}" srcId="{65EA3A0F-48AA-45BF-9E02-435309AFE75C}" destId="{80AE0151-2BBC-45CC-B6A0-0EDCCA3D29A2}" srcOrd="0" destOrd="0" parTransId="{56BA2EE4-34C2-469B-96A0-632A6B851447}" sibTransId="{EA967669-7724-478B-9220-532592A3F024}"/>
    <dgm:cxn modelId="{C140A44A-4037-439F-8093-5A1C1FF03894}" type="presOf" srcId="{672DA254-CE5E-4149-B7D6-19D5BDFA4ACD}" destId="{91DF4484-7C5E-414C-AE24-7A44A996DF31}" srcOrd="0" destOrd="0" presId="urn:microsoft.com/office/officeart/2005/8/layout/default"/>
    <dgm:cxn modelId="{00A68E4D-D558-4FA1-827C-10A298A354D4}" type="presOf" srcId="{80AE0151-2BBC-45CC-B6A0-0EDCCA3D29A2}" destId="{99CB43D8-95E3-49F4-8263-26E93EA0234C}" srcOrd="0" destOrd="0" presId="urn:microsoft.com/office/officeart/2005/8/layout/default"/>
    <dgm:cxn modelId="{2443C553-B28C-4838-A3A4-A02D8F412EC5}" srcId="{65EA3A0F-48AA-45BF-9E02-435309AFE75C}" destId="{672DA254-CE5E-4149-B7D6-19D5BDFA4ACD}" srcOrd="4" destOrd="0" parTransId="{D4DF512F-89E2-412D-B20D-E13CEA74AC24}" sibTransId="{837D09C1-180D-46A4-9322-164C1A17B8BB}"/>
    <dgm:cxn modelId="{D83FBCAE-AC6A-4237-9223-EC9712AD9C12}" type="presOf" srcId="{102809A0-793A-4C02-8CB1-3EA8F678B2F5}" destId="{C915F4D6-2303-4586-858E-962C7201B4C7}" srcOrd="0" destOrd="0" presId="urn:microsoft.com/office/officeart/2005/8/layout/default"/>
    <dgm:cxn modelId="{A9F8C9B7-1030-4815-B177-371516DDF07F}" type="presOf" srcId="{65EA3A0F-48AA-45BF-9E02-435309AFE75C}" destId="{423A3067-6D53-499F-8315-5678C0E031FB}" srcOrd="0" destOrd="0" presId="urn:microsoft.com/office/officeart/2005/8/layout/default"/>
    <dgm:cxn modelId="{EFF066C2-7734-42A3-AE77-A24E14E39DA8}" srcId="{65EA3A0F-48AA-45BF-9E02-435309AFE75C}" destId="{BBAA2896-AD5A-4073-899A-4B3C89445E0D}" srcOrd="5" destOrd="0" parTransId="{73039F7D-AE70-493D-9DC5-EB398DE9F1E4}" sibTransId="{DED29824-671D-4A41-9897-BAF1D8403DB6}"/>
    <dgm:cxn modelId="{F476B2C7-0134-4560-A822-7C16A7A6CBFB}" srcId="{65EA3A0F-48AA-45BF-9E02-435309AFE75C}" destId="{C4D52AF5-DF03-4474-BD81-D7EFC3EA7CF4}" srcOrd="1" destOrd="0" parTransId="{E228078F-7735-48BB-925E-434F92F4D96A}" sibTransId="{1F376D93-724E-4627-815C-705C1BD2096B}"/>
    <dgm:cxn modelId="{40EA1CDB-C0EB-40A7-9B0B-212DFD4787D2}" srcId="{65EA3A0F-48AA-45BF-9E02-435309AFE75C}" destId="{8A7D9B28-F787-494E-BA6C-8FFF4E3D36EE}" srcOrd="3" destOrd="0" parTransId="{5D106597-97DB-47FE-AC8E-70934FA9D22D}" sibTransId="{C5080062-3F91-4D6E-805E-A4037663DF93}"/>
    <dgm:cxn modelId="{E76F41E3-7A76-43D8-BAF0-AD9E5270CC03}" srcId="{65EA3A0F-48AA-45BF-9E02-435309AFE75C}" destId="{102809A0-793A-4C02-8CB1-3EA8F678B2F5}" srcOrd="2" destOrd="0" parTransId="{8044593D-B001-4090-9B81-6A993440CA7D}" sibTransId="{902FBB1F-7042-48F6-81F5-2786F8F56D11}"/>
    <dgm:cxn modelId="{D5A1DDEC-C03E-4C8C-AFE4-92EF51B3BECB}" type="presOf" srcId="{BBAA2896-AD5A-4073-899A-4B3C89445E0D}" destId="{EB7124B2-F641-48D6-8C18-2E27423B5DA3}" srcOrd="0" destOrd="0" presId="urn:microsoft.com/office/officeart/2005/8/layout/default"/>
    <dgm:cxn modelId="{892C820A-BF4A-4257-B0FD-12253B4954CE}" type="presParOf" srcId="{423A3067-6D53-499F-8315-5678C0E031FB}" destId="{99CB43D8-95E3-49F4-8263-26E93EA0234C}" srcOrd="0" destOrd="0" presId="urn:microsoft.com/office/officeart/2005/8/layout/default"/>
    <dgm:cxn modelId="{35D568FF-1059-481F-83A3-3CB3ABBB8FCD}" type="presParOf" srcId="{423A3067-6D53-499F-8315-5678C0E031FB}" destId="{9CAC8D7B-4034-4F88-86EB-0C0A6CE3459C}" srcOrd="1" destOrd="0" presId="urn:microsoft.com/office/officeart/2005/8/layout/default"/>
    <dgm:cxn modelId="{EF9BDE37-21F3-4937-83CF-547B642133AF}" type="presParOf" srcId="{423A3067-6D53-499F-8315-5678C0E031FB}" destId="{08636397-F2BF-4FFF-8F9D-5C745EC08898}" srcOrd="2" destOrd="0" presId="urn:microsoft.com/office/officeart/2005/8/layout/default"/>
    <dgm:cxn modelId="{84D67B7A-62D6-4A8A-A8C2-A24C34FF56C0}" type="presParOf" srcId="{423A3067-6D53-499F-8315-5678C0E031FB}" destId="{AC08BA6E-F9DA-41BF-8985-FA2B48336661}" srcOrd="3" destOrd="0" presId="urn:microsoft.com/office/officeart/2005/8/layout/default"/>
    <dgm:cxn modelId="{AF413DCE-619B-4487-87C4-7BB28F61C44A}" type="presParOf" srcId="{423A3067-6D53-499F-8315-5678C0E031FB}" destId="{C915F4D6-2303-4586-858E-962C7201B4C7}" srcOrd="4" destOrd="0" presId="urn:microsoft.com/office/officeart/2005/8/layout/default"/>
    <dgm:cxn modelId="{04E7E955-49F1-45F9-9D68-08CE24C44985}" type="presParOf" srcId="{423A3067-6D53-499F-8315-5678C0E031FB}" destId="{58D5C572-40C6-4F60-9A24-3AE315AF2FA3}" srcOrd="5" destOrd="0" presId="urn:microsoft.com/office/officeart/2005/8/layout/default"/>
    <dgm:cxn modelId="{FE319882-FE79-4386-AE08-E2059F73B51C}" type="presParOf" srcId="{423A3067-6D53-499F-8315-5678C0E031FB}" destId="{01E10B85-B0CC-4257-872F-64099302868F}" srcOrd="6" destOrd="0" presId="urn:microsoft.com/office/officeart/2005/8/layout/default"/>
    <dgm:cxn modelId="{EC431381-B62F-41FD-82B5-A61315E92470}" type="presParOf" srcId="{423A3067-6D53-499F-8315-5678C0E031FB}" destId="{C15D8FBA-BD3D-4D86-B473-38F2B6A6CEDC}" srcOrd="7" destOrd="0" presId="urn:microsoft.com/office/officeart/2005/8/layout/default"/>
    <dgm:cxn modelId="{1398DDDA-035F-4745-AAB0-665DE2F10C9B}" type="presParOf" srcId="{423A3067-6D53-499F-8315-5678C0E031FB}" destId="{91DF4484-7C5E-414C-AE24-7A44A996DF31}" srcOrd="8" destOrd="0" presId="urn:microsoft.com/office/officeart/2005/8/layout/default"/>
    <dgm:cxn modelId="{441B7E56-D570-4638-92BF-1AF8EC90DECC}" type="presParOf" srcId="{423A3067-6D53-499F-8315-5678C0E031FB}" destId="{21CD3A2B-E1B4-4CB8-950F-D8C878273E60}" srcOrd="9" destOrd="0" presId="urn:microsoft.com/office/officeart/2005/8/layout/default"/>
    <dgm:cxn modelId="{FEC8213E-77B6-4A59-A294-4291C3ED6CCB}" type="presParOf" srcId="{423A3067-6D53-499F-8315-5678C0E031FB}" destId="{EB7124B2-F641-48D6-8C18-2E27423B5DA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A6CF3A-FDDE-4CDF-A3B4-1D6174C0FC71}">
      <dsp:nvSpPr>
        <dsp:cNvPr id="0" name=""/>
        <dsp:cNvSpPr/>
      </dsp:nvSpPr>
      <dsp:spPr>
        <a:xfrm>
          <a:off x="2812" y="767983"/>
          <a:ext cx="2231528" cy="13389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/>
            <a:t>Des élèves de 6</a:t>
          </a:r>
          <a:r>
            <a:rPr lang="fr-FR" sz="1300" kern="1200" baseline="30000"/>
            <a:t>ème</a:t>
          </a:r>
          <a:r>
            <a:rPr lang="fr-FR" sz="1300" kern="1200"/>
            <a:t> avec de très bons résultats aux évaluations de 6</a:t>
          </a:r>
          <a:r>
            <a:rPr lang="fr-FR" sz="1300" kern="1200" baseline="30000"/>
            <a:t>ème</a:t>
          </a:r>
          <a:r>
            <a:rPr lang="fr-FR" sz="1300" kern="1200"/>
            <a:t> .</a:t>
          </a:r>
          <a:endParaRPr lang="en-US" sz="1300" kern="1200"/>
        </a:p>
      </dsp:txBody>
      <dsp:txXfrm>
        <a:off x="2812" y="767983"/>
        <a:ext cx="2231528" cy="1338916"/>
      </dsp:txXfrm>
    </dsp:sp>
    <dsp:sp modelId="{7F74F0DE-BEE1-47DB-9730-E424772E2A46}">
      <dsp:nvSpPr>
        <dsp:cNvPr id="0" name=""/>
        <dsp:cNvSpPr/>
      </dsp:nvSpPr>
      <dsp:spPr>
        <a:xfrm>
          <a:off x="2457493" y="767983"/>
          <a:ext cx="2231528" cy="1338916"/>
        </a:xfrm>
        <a:prstGeom prst="rect">
          <a:avLst/>
        </a:prstGeom>
        <a:solidFill>
          <a:schemeClr val="accent2">
            <a:hueOff val="1121052"/>
            <a:satOff val="-1191"/>
            <a:lumOff val="91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/>
            <a:t>Un suivi personnalisé pour chaque élève en fonction des évaluations nationales</a:t>
          </a:r>
          <a:endParaRPr lang="en-US" sz="1300" kern="1200"/>
        </a:p>
      </dsp:txBody>
      <dsp:txXfrm>
        <a:off x="2457493" y="767983"/>
        <a:ext cx="2231528" cy="1338916"/>
      </dsp:txXfrm>
    </dsp:sp>
    <dsp:sp modelId="{B875B84C-F9FE-48AC-A047-91A0C4922EFB}">
      <dsp:nvSpPr>
        <dsp:cNvPr id="0" name=""/>
        <dsp:cNvSpPr/>
      </dsp:nvSpPr>
      <dsp:spPr>
        <a:xfrm>
          <a:off x="4912174" y="767983"/>
          <a:ext cx="2231528" cy="1338916"/>
        </a:xfrm>
        <a:prstGeom prst="rect">
          <a:avLst/>
        </a:prstGeom>
        <a:solidFill>
          <a:schemeClr val="accent2">
            <a:hueOff val="2242103"/>
            <a:satOff val="-2381"/>
            <a:lumOff val="18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/>
            <a:t>Une attention particulière pour chaque élève, chaque famille, parce que le collège doit être un lieu où votre enfant, notre élève doit venir avec le sourire et pour le plaisir</a:t>
          </a:r>
          <a:endParaRPr lang="en-US" sz="1300" kern="1200"/>
        </a:p>
      </dsp:txBody>
      <dsp:txXfrm>
        <a:off x="4912174" y="767983"/>
        <a:ext cx="2231528" cy="1338916"/>
      </dsp:txXfrm>
    </dsp:sp>
    <dsp:sp modelId="{582C4413-E456-46B5-A152-D430D2641A3C}">
      <dsp:nvSpPr>
        <dsp:cNvPr id="0" name=""/>
        <dsp:cNvSpPr/>
      </dsp:nvSpPr>
      <dsp:spPr>
        <a:xfrm>
          <a:off x="7366855" y="767983"/>
          <a:ext cx="2231528" cy="1338916"/>
        </a:xfrm>
        <a:prstGeom prst="rect">
          <a:avLst/>
        </a:prstGeom>
        <a:solidFill>
          <a:schemeClr val="accent2">
            <a:hueOff val="3363155"/>
            <a:satOff val="-3572"/>
            <a:lumOff val="2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Une discipline exigeante </a:t>
          </a:r>
          <a:endParaRPr lang="en-US" sz="1300" kern="1200" dirty="0"/>
        </a:p>
      </dsp:txBody>
      <dsp:txXfrm>
        <a:off x="7366855" y="767983"/>
        <a:ext cx="2231528" cy="13389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0F7C43-7836-4DD8-8E2D-ADA149F0CF0D}">
      <dsp:nvSpPr>
        <dsp:cNvPr id="0" name=""/>
        <dsp:cNvSpPr/>
      </dsp:nvSpPr>
      <dsp:spPr>
        <a:xfrm>
          <a:off x="721" y="794186"/>
          <a:ext cx="2815602" cy="168936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Le collège est soucieux d’accompagner tous les élèves quels que soient leurs besoins.</a:t>
          </a:r>
          <a:endParaRPr lang="en-US" sz="1600" kern="1200"/>
        </a:p>
      </dsp:txBody>
      <dsp:txXfrm>
        <a:off x="721" y="794186"/>
        <a:ext cx="2815602" cy="1689361"/>
      </dsp:txXfrm>
    </dsp:sp>
    <dsp:sp modelId="{3421A20F-2CCA-4E53-80B5-BD8BE582096B}">
      <dsp:nvSpPr>
        <dsp:cNvPr id="0" name=""/>
        <dsp:cNvSpPr/>
      </dsp:nvSpPr>
      <dsp:spPr>
        <a:xfrm>
          <a:off x="3097884" y="794186"/>
          <a:ext cx="2815602" cy="168936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1681577"/>
                <a:satOff val="-1786"/>
                <a:lumOff val="1372"/>
                <a:alphaOff val="0"/>
                <a:shade val="74000"/>
                <a:satMod val="130000"/>
                <a:lumMod val="90000"/>
              </a:schemeClr>
              <a:schemeClr val="accent2">
                <a:hueOff val="1681577"/>
                <a:satOff val="-1786"/>
                <a:lumOff val="1372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La section d’enseignement général adapté propose des parcours personnalisés au sein du collège</a:t>
          </a:r>
          <a:endParaRPr lang="en-US" sz="1600" kern="1200"/>
        </a:p>
      </dsp:txBody>
      <dsp:txXfrm>
        <a:off x="3097884" y="794186"/>
        <a:ext cx="2815602" cy="1689361"/>
      </dsp:txXfrm>
    </dsp:sp>
    <dsp:sp modelId="{E71092EF-448C-4DEA-AD2B-CE3E95DD849D}">
      <dsp:nvSpPr>
        <dsp:cNvPr id="0" name=""/>
        <dsp:cNvSpPr/>
      </dsp:nvSpPr>
      <dsp:spPr>
        <a:xfrm>
          <a:off x="1549303" y="2765108"/>
          <a:ext cx="2815602" cy="168936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3363155"/>
                <a:satOff val="-3572"/>
                <a:lumOff val="2745"/>
                <a:alphaOff val="0"/>
                <a:shade val="74000"/>
                <a:satMod val="130000"/>
                <a:lumMod val="90000"/>
              </a:schemeClr>
              <a:schemeClr val="accent2">
                <a:hueOff val="3363155"/>
                <a:satOff val="-3572"/>
                <a:lumOff val="274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Les élèves de l’institut éducatrice motrice de la Clarté, de l’institut thérapeutique éducatif sont des collégiens à part entière et participent aux projets pédagogiques après avoir étudié consciencieusement leurs besoins.</a:t>
          </a:r>
          <a:endParaRPr lang="en-US" sz="1600" kern="1200"/>
        </a:p>
      </dsp:txBody>
      <dsp:txXfrm>
        <a:off x="1549303" y="2765108"/>
        <a:ext cx="2815602" cy="1689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9AD67F-36F0-45D7-B2C7-6C93FA59906A}">
      <dsp:nvSpPr>
        <dsp:cNvPr id="0" name=""/>
        <dsp:cNvSpPr/>
      </dsp:nvSpPr>
      <dsp:spPr>
        <a:xfrm>
          <a:off x="575068" y="113676"/>
          <a:ext cx="1246710" cy="124671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C2151-A020-4747-91B3-47741589575E}">
      <dsp:nvSpPr>
        <dsp:cNvPr id="0" name=""/>
        <dsp:cNvSpPr/>
      </dsp:nvSpPr>
      <dsp:spPr>
        <a:xfrm>
          <a:off x="840760" y="379368"/>
          <a:ext cx="715325" cy="7153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7732EC-7556-437E-A7B3-E3EB65EEA5AC}">
      <dsp:nvSpPr>
        <dsp:cNvPr id="0" name=""/>
        <dsp:cNvSpPr/>
      </dsp:nvSpPr>
      <dsp:spPr>
        <a:xfrm>
          <a:off x="176529" y="1748706"/>
          <a:ext cx="2043787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kern="1200"/>
            <a:t>Le BAR a ouvert ses portes en novembre 2021. il accueille sur la pause méridienne et sur des temps de permanence des élèves désireux d’un accompagnement pour</a:t>
          </a:r>
          <a:endParaRPr lang="en-US" sz="1100" kern="1200"/>
        </a:p>
      </dsp:txBody>
      <dsp:txXfrm>
        <a:off x="176529" y="1748706"/>
        <a:ext cx="2043787" cy="1012500"/>
      </dsp:txXfrm>
    </dsp:sp>
    <dsp:sp modelId="{142DFE43-BDC2-4C8D-9A37-C2346568A1FB}">
      <dsp:nvSpPr>
        <dsp:cNvPr id="0" name=""/>
        <dsp:cNvSpPr/>
      </dsp:nvSpPr>
      <dsp:spPr>
        <a:xfrm>
          <a:off x="2976518" y="113676"/>
          <a:ext cx="1246710" cy="12467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A6E0E-65B4-4926-A1D9-DAA04424B630}">
      <dsp:nvSpPr>
        <dsp:cNvPr id="0" name=""/>
        <dsp:cNvSpPr/>
      </dsp:nvSpPr>
      <dsp:spPr>
        <a:xfrm>
          <a:off x="3242210" y="379368"/>
          <a:ext cx="715325" cy="7153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7E7E5-B5A7-4D58-AC17-596259079C32}">
      <dsp:nvSpPr>
        <dsp:cNvPr id="0" name=""/>
        <dsp:cNvSpPr/>
      </dsp:nvSpPr>
      <dsp:spPr>
        <a:xfrm>
          <a:off x="2577979" y="1748706"/>
          <a:ext cx="2043787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kern="1200"/>
            <a:t>Débuter ou faire ses devoirs</a:t>
          </a:r>
          <a:endParaRPr lang="en-US" sz="1100" kern="1200"/>
        </a:p>
      </dsp:txBody>
      <dsp:txXfrm>
        <a:off x="2577979" y="1748706"/>
        <a:ext cx="2043787" cy="1012500"/>
      </dsp:txXfrm>
    </dsp:sp>
    <dsp:sp modelId="{B68298E4-B050-4A6D-BA33-A1CDCA8826FF}">
      <dsp:nvSpPr>
        <dsp:cNvPr id="0" name=""/>
        <dsp:cNvSpPr/>
      </dsp:nvSpPr>
      <dsp:spPr>
        <a:xfrm>
          <a:off x="5377968" y="113676"/>
          <a:ext cx="1246710" cy="124671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485BAB-6065-49AD-94EF-2F3C5434184D}">
      <dsp:nvSpPr>
        <dsp:cNvPr id="0" name=""/>
        <dsp:cNvSpPr/>
      </dsp:nvSpPr>
      <dsp:spPr>
        <a:xfrm>
          <a:off x="5643660" y="379368"/>
          <a:ext cx="715325" cy="7153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DBF779-FF9B-4D47-A408-961244A20E3E}">
      <dsp:nvSpPr>
        <dsp:cNvPr id="0" name=""/>
        <dsp:cNvSpPr/>
      </dsp:nvSpPr>
      <dsp:spPr>
        <a:xfrm>
          <a:off x="4979429" y="1748706"/>
          <a:ext cx="2043787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kern="1200"/>
            <a:t>Apprendre ou se faire expliquer une leçon</a:t>
          </a:r>
          <a:endParaRPr lang="en-US" sz="1100" kern="1200"/>
        </a:p>
      </dsp:txBody>
      <dsp:txXfrm>
        <a:off x="4979429" y="1748706"/>
        <a:ext cx="2043787" cy="1012500"/>
      </dsp:txXfrm>
    </dsp:sp>
    <dsp:sp modelId="{3D580549-A4B2-48F8-8D73-5006EE9D6E24}">
      <dsp:nvSpPr>
        <dsp:cNvPr id="0" name=""/>
        <dsp:cNvSpPr/>
      </dsp:nvSpPr>
      <dsp:spPr>
        <a:xfrm>
          <a:off x="7779418" y="113676"/>
          <a:ext cx="1246710" cy="124671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A4F9E3-83CF-407B-A5C9-1391A281A1A1}">
      <dsp:nvSpPr>
        <dsp:cNvPr id="0" name=""/>
        <dsp:cNvSpPr/>
      </dsp:nvSpPr>
      <dsp:spPr>
        <a:xfrm>
          <a:off x="8045111" y="379368"/>
          <a:ext cx="715325" cy="7153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2B8310-EF8C-4D04-841B-D0F075060E44}">
      <dsp:nvSpPr>
        <dsp:cNvPr id="0" name=""/>
        <dsp:cNvSpPr/>
      </dsp:nvSpPr>
      <dsp:spPr>
        <a:xfrm>
          <a:off x="7380880" y="1748706"/>
          <a:ext cx="2043787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100" kern="1200"/>
            <a:t>Pas besoin d’inscription préalable, l’élève s’y rend quand il le souhaite et en fonction de ses besoins.</a:t>
          </a:r>
          <a:endParaRPr lang="en-US" sz="1100" kern="1200"/>
        </a:p>
      </dsp:txBody>
      <dsp:txXfrm>
        <a:off x="7380880" y="1748706"/>
        <a:ext cx="2043787" cy="10125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ED7858-264B-4518-B728-EB76AD24BF5C}">
      <dsp:nvSpPr>
        <dsp:cNvPr id="0" name=""/>
        <dsp:cNvSpPr/>
      </dsp:nvSpPr>
      <dsp:spPr>
        <a:xfrm>
          <a:off x="0" y="86328"/>
          <a:ext cx="5914209" cy="154440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/>
            <a:t>Les élèves qui choisissent l’option latin auront</a:t>
          </a:r>
          <a:endParaRPr lang="en-US" sz="3000" kern="1200"/>
        </a:p>
      </dsp:txBody>
      <dsp:txXfrm>
        <a:off x="75391" y="161719"/>
        <a:ext cx="5763427" cy="1393618"/>
      </dsp:txXfrm>
    </dsp:sp>
    <dsp:sp modelId="{9AC5A9A8-2716-4ABD-89E0-96FE29635A25}">
      <dsp:nvSpPr>
        <dsp:cNvPr id="0" name=""/>
        <dsp:cNvSpPr/>
      </dsp:nvSpPr>
      <dsp:spPr>
        <a:xfrm>
          <a:off x="0" y="1630728"/>
          <a:ext cx="5914209" cy="1987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7776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sz="2300" kern="1200" dirty="0"/>
            <a:t>2 heures de cours en 4</a:t>
          </a:r>
          <a:r>
            <a:rPr lang="fr-FR" sz="2300" kern="1200" baseline="30000" dirty="0"/>
            <a:t>ème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sz="2300" kern="1200" dirty="0"/>
            <a:t>2 heures de cours en 3</a:t>
          </a:r>
          <a:r>
            <a:rPr lang="fr-FR" sz="2300" kern="1200" baseline="30000" dirty="0"/>
            <a:t>ème</a:t>
          </a:r>
          <a:br>
            <a:rPr lang="fr-FR" sz="2300" kern="1200" dirty="0"/>
          </a:br>
          <a:br>
            <a:rPr lang="fr-FR" sz="2300" kern="1200" dirty="0"/>
          </a:br>
          <a:r>
            <a:rPr lang="fr-FR" sz="2300" kern="1200" dirty="0"/>
            <a:t>Cette option a pour vocation d’être continuée jusqu’en </a:t>
          </a:r>
          <a:r>
            <a:rPr lang="fr-FR" sz="2300" kern="1200" baseline="30000" dirty="0"/>
            <a:t>3ème   </a:t>
          </a:r>
          <a:r>
            <a:rPr lang="fr-FR" sz="2300" kern="1200" dirty="0"/>
            <a:t>et au lycée. </a:t>
          </a:r>
          <a:endParaRPr lang="en-US" sz="2300" kern="1200" dirty="0"/>
        </a:p>
      </dsp:txBody>
      <dsp:txXfrm>
        <a:off x="0" y="1630728"/>
        <a:ext cx="5914209" cy="1987200"/>
      </dsp:txXfrm>
    </dsp:sp>
    <dsp:sp modelId="{CD90C97B-C1FE-4651-866B-E8A7463BAB2F}">
      <dsp:nvSpPr>
        <dsp:cNvPr id="0" name=""/>
        <dsp:cNvSpPr/>
      </dsp:nvSpPr>
      <dsp:spPr>
        <a:xfrm>
          <a:off x="0" y="3617928"/>
          <a:ext cx="5914209" cy="154440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993165"/>
                <a:satOff val="576"/>
                <a:lumOff val="5686"/>
                <a:alphaOff val="0"/>
                <a:shade val="74000"/>
                <a:satMod val="130000"/>
                <a:lumMod val="90000"/>
              </a:schemeClr>
              <a:schemeClr val="accent5">
                <a:hueOff val="993165"/>
                <a:satOff val="576"/>
                <a:lumOff val="5686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Des points supplémentaires sont accordés sur les options facultatives au DNB et au bac.</a:t>
          </a:r>
          <a:endParaRPr lang="en-US" sz="3000" kern="1200" dirty="0"/>
        </a:p>
      </dsp:txBody>
      <dsp:txXfrm>
        <a:off x="75391" y="3693319"/>
        <a:ext cx="5763427" cy="13936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07542-D72F-4DD8-9EEC-9D8961D8FA52}">
      <dsp:nvSpPr>
        <dsp:cNvPr id="0" name=""/>
        <dsp:cNvSpPr/>
      </dsp:nvSpPr>
      <dsp:spPr>
        <a:xfrm>
          <a:off x="0" y="60056"/>
          <a:ext cx="5914209" cy="25196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L’option chant choral est ouverte à tous les élèves de 6ème et de 5ème sur candidature avec lettre de motivation.</a:t>
          </a:r>
        </a:p>
      </dsp:txBody>
      <dsp:txXfrm>
        <a:off x="122998" y="183054"/>
        <a:ext cx="5668213" cy="2273635"/>
      </dsp:txXfrm>
    </dsp:sp>
    <dsp:sp modelId="{E9B482EF-ABA1-464C-9C5F-8A1F7E5D7A54}">
      <dsp:nvSpPr>
        <dsp:cNvPr id="0" name=""/>
        <dsp:cNvSpPr/>
      </dsp:nvSpPr>
      <dsp:spPr>
        <a:xfrm>
          <a:off x="0" y="2668968"/>
          <a:ext cx="5914209" cy="25196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3363155"/>
                <a:satOff val="-3572"/>
                <a:lumOff val="2745"/>
                <a:alphaOff val="0"/>
                <a:shade val="74000"/>
                <a:satMod val="130000"/>
                <a:lumMod val="90000"/>
              </a:schemeClr>
              <a:schemeClr val="accent2">
                <a:hueOff val="3363155"/>
                <a:satOff val="-3572"/>
                <a:lumOff val="274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Cette option s’adresse aux élèves qui </a:t>
          </a:r>
          <a:r>
            <a:rPr lang="en-US" sz="3100" kern="1200" dirty="0" err="1"/>
            <a:t>souhaitent</a:t>
          </a:r>
          <a:r>
            <a:rPr lang="en-US" sz="3100" kern="1200" dirty="0"/>
            <a:t> chanter et </a:t>
          </a:r>
          <a:r>
            <a:rPr lang="en-US" sz="3100" kern="1200" dirty="0" err="1"/>
            <a:t>s’engager</a:t>
          </a:r>
          <a:r>
            <a:rPr lang="en-US" sz="3100" kern="1200" dirty="0"/>
            <a:t> dans un </a:t>
          </a:r>
          <a:r>
            <a:rPr lang="en-US" sz="3100" kern="1200" dirty="0" err="1"/>
            <a:t>projet</a:t>
          </a:r>
          <a:r>
            <a:rPr lang="en-US" sz="3100" kern="1200" dirty="0"/>
            <a:t> choral pendant </a:t>
          </a:r>
          <a:r>
            <a:rPr lang="en-US" sz="3100" kern="1200" dirty="0" err="1"/>
            <a:t>leur</a:t>
          </a:r>
          <a:r>
            <a:rPr lang="en-US" sz="3100" kern="1200" dirty="0"/>
            <a:t> </a:t>
          </a:r>
          <a:r>
            <a:rPr lang="en-US" sz="3100" kern="1200" dirty="0" err="1"/>
            <a:t>scolarité</a:t>
          </a:r>
          <a:r>
            <a:rPr lang="en-US" sz="3100" kern="1200" dirty="0"/>
            <a:t> au collège à raison </a:t>
          </a:r>
          <a:r>
            <a:rPr lang="en-US" sz="3100" kern="1200" dirty="0" err="1"/>
            <a:t>d’une</a:t>
          </a:r>
          <a:r>
            <a:rPr lang="en-US" sz="3100" kern="1200" dirty="0"/>
            <a:t> </a:t>
          </a:r>
          <a:r>
            <a:rPr lang="en-US" sz="3100" kern="1200" dirty="0" err="1"/>
            <a:t>heure</a:t>
          </a:r>
          <a:r>
            <a:rPr lang="en-US" sz="3100" kern="1200" dirty="0"/>
            <a:t> </a:t>
          </a:r>
          <a:r>
            <a:rPr lang="en-US" sz="3100" kern="1200" dirty="0" err="1"/>
            <a:t>hebdomadaire</a:t>
          </a:r>
          <a:endParaRPr lang="en-US" sz="3100" kern="1200" dirty="0"/>
        </a:p>
      </dsp:txBody>
      <dsp:txXfrm>
        <a:off x="122998" y="2791966"/>
        <a:ext cx="5668213" cy="22736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E3E0D-60B5-4BBF-AEF4-C547921146FE}">
      <dsp:nvSpPr>
        <dsp:cNvPr id="0" name=""/>
        <dsp:cNvSpPr/>
      </dsp:nvSpPr>
      <dsp:spPr>
        <a:xfrm>
          <a:off x="0" y="537801"/>
          <a:ext cx="9601196" cy="327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Collège au cinéma : vos enfants découvriront 3 films à l’année et travailleront en classe sur les thèmes abordés</a:t>
          </a:r>
          <a:endParaRPr lang="en-US" sz="1400" kern="1200"/>
        </a:p>
      </dsp:txBody>
      <dsp:txXfrm>
        <a:off x="15992" y="553793"/>
        <a:ext cx="9569212" cy="295616"/>
      </dsp:txXfrm>
    </dsp:sp>
    <dsp:sp modelId="{1DD305FF-4319-40D8-905C-1E65D550AA16}">
      <dsp:nvSpPr>
        <dsp:cNvPr id="0" name=""/>
        <dsp:cNvSpPr/>
      </dsp:nvSpPr>
      <dsp:spPr>
        <a:xfrm>
          <a:off x="0" y="905721"/>
          <a:ext cx="9601196" cy="327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Découverte d’exposition : Festival de photo La Gacilly, festival L’émoi des Arts à la Chapelle de Brain. Rencontre avec des artistes</a:t>
          </a:r>
          <a:endParaRPr lang="en-US" sz="1400" kern="1200"/>
        </a:p>
      </dsp:txBody>
      <dsp:txXfrm>
        <a:off x="15992" y="921713"/>
        <a:ext cx="9569212" cy="295616"/>
      </dsp:txXfrm>
    </dsp:sp>
    <dsp:sp modelId="{AA951A3F-8EAD-4CD2-958C-B7FFD78E844B}">
      <dsp:nvSpPr>
        <dsp:cNvPr id="0" name=""/>
        <dsp:cNvSpPr/>
      </dsp:nvSpPr>
      <dsp:spPr>
        <a:xfrm>
          <a:off x="0" y="1273641"/>
          <a:ext cx="9601196" cy="327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Le théâtre du Canal nous accueille pour découvrir les différentes facettes du spectacle vivant. Des moments forts appréciés des jeunes.</a:t>
          </a:r>
          <a:endParaRPr lang="en-US" sz="1400" kern="1200"/>
        </a:p>
      </dsp:txBody>
      <dsp:txXfrm>
        <a:off x="15992" y="1289633"/>
        <a:ext cx="9569212" cy="295616"/>
      </dsp:txXfrm>
    </dsp:sp>
    <dsp:sp modelId="{79B4E00B-A02D-458E-A2C7-8D513B4965F9}">
      <dsp:nvSpPr>
        <dsp:cNvPr id="0" name=""/>
        <dsp:cNvSpPr/>
      </dsp:nvSpPr>
      <dsp:spPr>
        <a:xfrm>
          <a:off x="0" y="1641561"/>
          <a:ext cx="9601196" cy="327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Séjours culturels et pédagogiques</a:t>
          </a:r>
          <a:endParaRPr lang="en-US" sz="1400" kern="1200"/>
        </a:p>
      </dsp:txBody>
      <dsp:txXfrm>
        <a:off x="15992" y="1657553"/>
        <a:ext cx="9569212" cy="295616"/>
      </dsp:txXfrm>
    </dsp:sp>
    <dsp:sp modelId="{B57F8850-AF69-4A98-B5C5-CB742BD6BB70}">
      <dsp:nvSpPr>
        <dsp:cNvPr id="0" name=""/>
        <dsp:cNvSpPr/>
      </dsp:nvSpPr>
      <dsp:spPr>
        <a:xfrm>
          <a:off x="0" y="2009481"/>
          <a:ext cx="9601196" cy="3276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Label E3D : les élèves au cœur de la démarche du développement durable.</a:t>
          </a:r>
          <a:endParaRPr lang="en-US" sz="1400" kern="1200"/>
        </a:p>
      </dsp:txBody>
      <dsp:txXfrm>
        <a:off x="15992" y="2025473"/>
        <a:ext cx="9569212" cy="2956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CB43D8-95E3-49F4-8263-26E93EA0234C}">
      <dsp:nvSpPr>
        <dsp:cNvPr id="0" name=""/>
        <dsp:cNvSpPr/>
      </dsp:nvSpPr>
      <dsp:spPr>
        <a:xfrm>
          <a:off x="48170" y="660"/>
          <a:ext cx="2210431" cy="132625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Les « échecs » avec l’association « les trois cavaliers », possibilité de s’inscrire pour jouer dans les tournois.</a:t>
          </a:r>
          <a:endParaRPr lang="en-US" sz="1500" kern="1200" dirty="0"/>
        </a:p>
      </dsp:txBody>
      <dsp:txXfrm>
        <a:off x="48170" y="660"/>
        <a:ext cx="2210431" cy="1326259"/>
      </dsp:txXfrm>
    </dsp:sp>
    <dsp:sp modelId="{08636397-F2BF-4FFF-8F9D-5C745EC08898}">
      <dsp:nvSpPr>
        <dsp:cNvPr id="0" name=""/>
        <dsp:cNvSpPr/>
      </dsp:nvSpPr>
      <dsp:spPr>
        <a:xfrm>
          <a:off x="2479645" y="660"/>
          <a:ext cx="2210431" cy="1326259"/>
        </a:xfrm>
        <a:prstGeom prst="rect">
          <a:avLst/>
        </a:prstGeom>
        <a:solidFill>
          <a:schemeClr val="accent2">
            <a:hueOff val="672631"/>
            <a:satOff val="-714"/>
            <a:lumOff val="54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/>
            <a:t>L’atelier « orchestre » réunit à partir de la rentrée un midi par semaine pour ceux qui jouent d’un instrument de musique. </a:t>
          </a:r>
          <a:endParaRPr lang="en-US" sz="1500" kern="1200"/>
        </a:p>
      </dsp:txBody>
      <dsp:txXfrm>
        <a:off x="2479645" y="660"/>
        <a:ext cx="2210431" cy="1326259"/>
      </dsp:txXfrm>
    </dsp:sp>
    <dsp:sp modelId="{C915F4D6-2303-4586-858E-962C7201B4C7}">
      <dsp:nvSpPr>
        <dsp:cNvPr id="0" name=""/>
        <dsp:cNvSpPr/>
      </dsp:nvSpPr>
      <dsp:spPr>
        <a:xfrm>
          <a:off x="4911120" y="660"/>
          <a:ext cx="2210431" cy="1326259"/>
        </a:xfrm>
        <a:prstGeom prst="rect">
          <a:avLst/>
        </a:prstGeom>
        <a:solidFill>
          <a:schemeClr val="accent2">
            <a:hueOff val="1345262"/>
            <a:satOff val="-1429"/>
            <a:lumOff val="109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L’atelier « dessin » créé par deux élèves passionnés de dessin.</a:t>
          </a:r>
          <a:endParaRPr lang="en-US" sz="1500" kern="1200" dirty="0"/>
        </a:p>
      </dsp:txBody>
      <dsp:txXfrm>
        <a:off x="4911120" y="660"/>
        <a:ext cx="2210431" cy="1326259"/>
      </dsp:txXfrm>
    </dsp:sp>
    <dsp:sp modelId="{01E10B85-B0CC-4257-872F-64099302868F}">
      <dsp:nvSpPr>
        <dsp:cNvPr id="0" name=""/>
        <dsp:cNvSpPr/>
      </dsp:nvSpPr>
      <dsp:spPr>
        <a:xfrm>
          <a:off x="7342595" y="660"/>
          <a:ext cx="2210431" cy="1326259"/>
        </a:xfrm>
        <a:prstGeom prst="rect">
          <a:avLst/>
        </a:prstGeom>
        <a:solidFill>
          <a:schemeClr val="accent2">
            <a:hueOff val="2017893"/>
            <a:satOff val="-2143"/>
            <a:lumOff val="16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/>
            <a:t>L’association sportive sur la pause méridienne avec de la gymnastique, du volley, </a:t>
          </a:r>
          <a:endParaRPr lang="en-US" sz="1500" kern="1200"/>
        </a:p>
      </dsp:txBody>
      <dsp:txXfrm>
        <a:off x="7342595" y="660"/>
        <a:ext cx="2210431" cy="1326259"/>
      </dsp:txXfrm>
    </dsp:sp>
    <dsp:sp modelId="{91DF4484-7C5E-414C-AE24-7A44A996DF31}">
      <dsp:nvSpPr>
        <dsp:cNvPr id="0" name=""/>
        <dsp:cNvSpPr/>
      </dsp:nvSpPr>
      <dsp:spPr>
        <a:xfrm>
          <a:off x="2479645" y="1547963"/>
          <a:ext cx="2210431" cy="1326259"/>
        </a:xfrm>
        <a:prstGeom prst="rect">
          <a:avLst/>
        </a:prstGeom>
        <a:solidFill>
          <a:schemeClr val="accent2">
            <a:hueOff val="2690524"/>
            <a:satOff val="-2858"/>
            <a:lumOff val="219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/>
            <a:t>Bellevue durable, réduction et valorisation des déchets, opération de solidarité, plantations</a:t>
          </a:r>
          <a:endParaRPr lang="en-US" sz="1500" kern="1200"/>
        </a:p>
      </dsp:txBody>
      <dsp:txXfrm>
        <a:off x="2479645" y="1547963"/>
        <a:ext cx="2210431" cy="1326259"/>
      </dsp:txXfrm>
    </dsp:sp>
    <dsp:sp modelId="{EB7124B2-F641-48D6-8C18-2E27423B5DA3}">
      <dsp:nvSpPr>
        <dsp:cNvPr id="0" name=""/>
        <dsp:cNvSpPr/>
      </dsp:nvSpPr>
      <dsp:spPr>
        <a:xfrm>
          <a:off x="4911120" y="1547963"/>
          <a:ext cx="2210431" cy="1326259"/>
        </a:xfrm>
        <a:prstGeom prst="rect">
          <a:avLst/>
        </a:prstGeom>
        <a:solidFill>
          <a:schemeClr val="accent2">
            <a:hueOff val="3363155"/>
            <a:satOff val="-3572"/>
            <a:lumOff val="2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/>
            <a:t>L’atelier « Théâtre »</a:t>
          </a:r>
          <a:endParaRPr lang="en-US" sz="1500" kern="1200"/>
        </a:p>
      </dsp:txBody>
      <dsp:txXfrm>
        <a:off x="4911120" y="1547963"/>
        <a:ext cx="2210431" cy="1326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Garamond"/>
              </a:rPr>
              <a:t>Cliquez pour déplacer la diapo</a:t>
            </a:r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fr-FR" sz="2000" spc="-1" strike="noStrike">
                <a:latin typeface="Arial"/>
              </a:rPr>
              <a:t>Cliquez pour modifier le format des notes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fr-FR" sz="1400" spc="-1" strike="noStrike">
                <a:latin typeface="Times New Roman"/>
              </a:rPr>
              <a:t>&lt;en-tête&gt;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/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198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/>
            <a:fld id="{975475F6-0CA3-4115-9E65-5DE614590231}" type="slidenum">
              <a:rPr b="0" lang="fr-FR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414DE954-5D8B-4E9E-BAEA-31E8C5404DB0}" type="slidenum">
              <a:rPr b="0" lang="fr-FR" sz="1200" spc="-1" strike="noStrike">
                <a:latin typeface="Times New Roman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9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9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9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slideLayout" Target="../slideLayouts/slideLayout1.xml"/><Relationship Id="rId9" Type="http://schemas.openxmlformats.org/officeDocument/2006/relationships/slideLayout" Target="../slideLayouts/slideLayout2.xml"/><Relationship Id="rId10" Type="http://schemas.openxmlformats.org/officeDocument/2006/relationships/slideLayout" Target="../slideLayouts/slideLayout3.xml"/><Relationship Id="rId11" Type="http://schemas.openxmlformats.org/officeDocument/2006/relationships/slideLayout" Target="../slideLayouts/slideLayout4.xml"/><Relationship Id="rId12" Type="http://schemas.openxmlformats.org/officeDocument/2006/relationships/slideLayout" Target="../slideLayouts/slideLayout5.xml"/><Relationship Id="rId13" Type="http://schemas.openxmlformats.org/officeDocument/2006/relationships/slideLayout" Target="../slideLayouts/slideLayout6.xml"/><Relationship Id="rId14" Type="http://schemas.openxmlformats.org/officeDocument/2006/relationships/slideLayout" Target="../slideLayouts/slideLayout7.xml"/><Relationship Id="rId15" Type="http://schemas.openxmlformats.org/officeDocument/2006/relationships/slideLayout" Target="../slideLayouts/slideLayout8.xml"/><Relationship Id="rId16" Type="http://schemas.openxmlformats.org/officeDocument/2006/relationships/slideLayout" Target="../slideLayouts/slideLayout9.xml"/><Relationship Id="rId17" Type="http://schemas.openxmlformats.org/officeDocument/2006/relationships/slideLayout" Target="../slideLayouts/slideLayout10.xml"/><Relationship Id="rId18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d97828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e 6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1" name="Image 7" descr="HD-PanelContent.png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" name="Rectangle 8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83992a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3" name="Image 9" descr="HDRibbonContent-UniformTrim.png"/>
            <p:cNvPicPr/>
            <p:nvPr/>
          </p:nvPicPr>
          <p:blipFill>
            <a:blip r:embed="rId3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" name="Image 10" descr="HDRibbonContent-UniformTrim.png"/>
            <p:cNvPicPr/>
            <p:nvPr/>
          </p:nvPicPr>
          <p:blipFill>
            <a:blip r:embed="rId4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5" name="Groupe 6"/>
          <p:cNvGrpSpPr/>
          <p:nvPr/>
        </p:nvGrpSpPr>
        <p:grpSpPr>
          <a:xfrm>
            <a:off x="-16920" y="0"/>
            <a:ext cx="12230640" cy="6855840"/>
            <a:chOff x="-16920" y="0"/>
            <a:chExt cx="12230640" cy="6855840"/>
          </a:xfrm>
        </p:grpSpPr>
        <p:pic>
          <p:nvPicPr>
            <p:cNvPr id="6" name="Image 15" descr="HD-PanelTitleR1.png"/>
            <p:cNvPicPr/>
            <p:nvPr/>
          </p:nvPicPr>
          <p:blipFill>
            <a:blip r:embed="rId5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" name="Rectangle 25"/>
            <p:cNvSpPr/>
            <p:nvPr/>
          </p:nvSpPr>
          <p:spPr>
            <a:xfrm>
              <a:off x="2328480" y="1540800"/>
              <a:ext cx="7543440" cy="3835080"/>
            </a:xfrm>
            <a:prstGeom prst="rect">
              <a:avLst/>
            </a:prstGeom>
            <a:noFill/>
            <a:ln w="15875">
              <a:solidFill>
                <a:srgbClr val="83992a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8" name="Image 16" descr="HDRibbonTitle-UniformTrim.png"/>
            <p:cNvPicPr/>
            <p:nvPr/>
          </p:nvPicPr>
          <p:blipFill>
            <a:blip r:embed="rId6"/>
            <a:stretch/>
          </p:blipFill>
          <p:spPr>
            <a:xfrm>
              <a:off x="-16920" y="3147480"/>
              <a:ext cx="2477520" cy="612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" name="Image 19" descr="HDRibbonTitle-UniformTrim.png"/>
            <p:cNvPicPr/>
            <p:nvPr/>
          </p:nvPicPr>
          <p:blipFill>
            <a:blip r:embed="rId7"/>
            <a:stretch/>
          </p:blipFill>
          <p:spPr>
            <a:xfrm>
              <a:off x="9736200" y="3147480"/>
              <a:ext cx="2477520" cy="612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692440" y="1871280"/>
            <a:ext cx="6815160" cy="15152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fr-FR" sz="5400" spc="-1" strike="noStrike">
                <a:solidFill>
                  <a:srgbClr val="262626"/>
                </a:solidFill>
                <a:latin typeface="Garamond"/>
              </a:rPr>
              <a:t>Modifiez le style du titre</a:t>
            </a:r>
            <a:endParaRPr b="0" lang="fr-FR" sz="5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dt"/>
          </p:nvPr>
        </p:nvSpPr>
        <p:spPr>
          <a:xfrm>
            <a:off x="7983360" y="5037840"/>
            <a:ext cx="89712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681E0044-30D7-45B6-AD51-E42C30E57AA6}" type="datetime1">
              <a:rPr b="0" lang="fr-FR" sz="1000" spc="-1" strike="noStrike">
                <a:solidFill>
                  <a:srgbClr val="000000"/>
                </a:solidFill>
                <a:latin typeface="Garamond"/>
              </a:rPr>
              <a:t>20/01/2022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ftr"/>
          </p:nvPr>
        </p:nvSpPr>
        <p:spPr>
          <a:xfrm>
            <a:off x="2692440" y="5037840"/>
            <a:ext cx="521424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sldNum"/>
          </p:nvPr>
        </p:nvSpPr>
        <p:spPr>
          <a:xfrm>
            <a:off x="8956800" y="5037840"/>
            <a:ext cx="55080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6A441B2A-0CC0-41CD-9ED9-6BE337D0B997}" type="slidenum">
              <a:rPr b="0" lang="fr-FR" sz="1000" spc="-1" strike="noStrike">
                <a:solidFill>
                  <a:srgbClr val="000000"/>
                </a:solidFill>
                <a:latin typeface="Garamond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14" name="Connecteur droit 14"/>
          <p:cNvSpPr/>
          <p:nvPr/>
        </p:nvSpPr>
        <p:spPr>
          <a:xfrm>
            <a:off x="2692080" y="3521880"/>
            <a:ext cx="6815880" cy="360"/>
          </a:xfrm>
          <a:prstGeom prst="line">
            <a:avLst/>
          </a:prstGeom>
          <a:ln>
            <a:solidFill>
              <a:srgbClr val="83992a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262626"/>
                </a:solidFill>
                <a:latin typeface="Garamond"/>
              </a:rPr>
              <a:t>Cliquez pour éditer le format du plan de texte</a:t>
            </a:r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262626"/>
                </a:solidFill>
                <a:latin typeface="Garamond"/>
              </a:rPr>
              <a:t>Second niveau de plan</a:t>
            </a:r>
            <a:endParaRPr b="0" lang="fr-FR" sz="1800" spc="-1" strike="noStrike">
              <a:solidFill>
                <a:srgbClr val="262626"/>
              </a:solidFill>
              <a:latin typeface="Garamond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600" spc="-1" strike="noStrike">
                <a:solidFill>
                  <a:srgbClr val="262626"/>
                </a:solidFill>
                <a:latin typeface="Garamond"/>
              </a:rPr>
              <a:t>Troisième niveau de plan</a:t>
            </a:r>
            <a:endParaRPr b="0" lang="fr-FR" sz="1600" spc="-1" strike="noStrike">
              <a:solidFill>
                <a:srgbClr val="262626"/>
              </a:solidFill>
              <a:latin typeface="Garamond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400" spc="-1" strike="noStrike">
                <a:solidFill>
                  <a:srgbClr val="262626"/>
                </a:solidFill>
                <a:latin typeface="Garamond"/>
              </a:rPr>
              <a:t>Quatrième niveau de plan</a:t>
            </a:r>
            <a:endParaRPr b="0" lang="fr-FR" sz="1400" spc="-1" strike="noStrike">
              <a:solidFill>
                <a:srgbClr val="262626"/>
              </a:solidFill>
              <a:latin typeface="Garamond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262626"/>
                </a:solidFill>
                <a:latin typeface="Garamond"/>
              </a:rPr>
              <a:t>Cinquième niveau de plan</a:t>
            </a:r>
            <a:endParaRPr b="0" lang="fr-FR" sz="2000" spc="-1" strike="noStrike">
              <a:solidFill>
                <a:srgbClr val="262626"/>
              </a:solidFill>
              <a:latin typeface="Garamond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262626"/>
                </a:solidFill>
                <a:latin typeface="Garamond"/>
              </a:rPr>
              <a:t>Sixième niveau de plan</a:t>
            </a:r>
            <a:endParaRPr b="0" lang="fr-FR" sz="2000" spc="-1" strike="noStrike">
              <a:solidFill>
                <a:srgbClr val="262626"/>
              </a:solidFill>
              <a:latin typeface="Garamond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262626"/>
                </a:solidFill>
                <a:latin typeface="Garamond"/>
              </a:rPr>
              <a:t>Septième niveau de plan</a:t>
            </a:r>
            <a:endParaRPr b="0" lang="fr-FR" sz="20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  <p:sldLayoutId id="2147483660" r:id="rId19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d97828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e 6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53" name="Image 7" descr="HD-PanelContent.png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4" name="Rectangle 8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83992a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55" name="Image 9" descr="HDRibbonContent-UniformTrim.png"/>
            <p:cNvPicPr/>
            <p:nvPr/>
          </p:nvPicPr>
          <p:blipFill>
            <a:blip r:embed="rId3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6" name="Image 10" descr="HDRibbonContent-UniformTrim.png"/>
            <p:cNvPicPr/>
            <p:nvPr/>
          </p:nvPicPr>
          <p:blipFill>
            <a:blip r:embed="rId4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7" name="Connecteur droit 6"/>
          <p:cNvSpPr/>
          <p:nvPr/>
        </p:nvSpPr>
        <p:spPr>
          <a:xfrm>
            <a:off x="1396080" y="2421360"/>
            <a:ext cx="9407160" cy="360"/>
          </a:xfrm>
          <a:prstGeom prst="line">
            <a:avLst/>
          </a:prstGeom>
          <a:ln>
            <a:solidFill>
              <a:srgbClr val="83992a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262626"/>
                </a:solidFill>
                <a:latin typeface="Garamond"/>
              </a:rPr>
              <a:t>Modifiez le style du titre</a:t>
            </a:r>
            <a:endParaRPr b="0" lang="fr-FR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fr-FR" sz="2400" spc="-1" strike="noStrike">
                <a:solidFill>
                  <a:srgbClr val="262626"/>
                </a:solidFill>
                <a:latin typeface="Garamond"/>
              </a:rPr>
              <a:t>Modifiez les styles du texte</a:t>
            </a:r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fr-FR" sz="2000" spc="-1" strike="noStrike">
                <a:solidFill>
                  <a:srgbClr val="262626"/>
                </a:solidFill>
                <a:latin typeface="Garamond"/>
              </a:rPr>
              <a:t>Deuxième niveau</a:t>
            </a:r>
            <a:endParaRPr b="0" lang="fr-FR" sz="2000" spc="-1" strike="noStrike">
              <a:solidFill>
                <a:srgbClr val="262626"/>
              </a:solidFill>
              <a:latin typeface="Garamond"/>
            </a:endParaRPr>
          </a:p>
          <a:p>
            <a:pPr lvl="2" marL="12002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fr-FR" sz="1800" spc="-1" strike="noStrike">
                <a:solidFill>
                  <a:srgbClr val="262626"/>
                </a:solidFill>
                <a:latin typeface="Garamond"/>
              </a:rPr>
              <a:t>Troisième niveau</a:t>
            </a:r>
            <a:endParaRPr b="0" lang="fr-FR" sz="1800" spc="-1" strike="noStrike">
              <a:solidFill>
                <a:srgbClr val="262626"/>
              </a:solidFill>
              <a:latin typeface="Garamond"/>
            </a:endParaRPr>
          </a:p>
          <a:p>
            <a:pPr lvl="3" marL="1542960" indent="-17136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fr-FR" sz="1600" spc="-1" strike="noStrike">
                <a:solidFill>
                  <a:srgbClr val="262626"/>
                </a:solidFill>
                <a:latin typeface="Garamond"/>
              </a:rPr>
              <a:t>Quatrième niveau</a:t>
            </a:r>
            <a:endParaRPr b="0" lang="fr-FR" sz="1600" spc="-1" strike="noStrike">
              <a:solidFill>
                <a:srgbClr val="262626"/>
              </a:solidFill>
              <a:latin typeface="Garamond"/>
            </a:endParaRPr>
          </a:p>
          <a:p>
            <a:pPr lvl="4" marL="2000160" indent="-17136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fr-FR" sz="1400" spc="-1" strike="noStrike">
                <a:solidFill>
                  <a:srgbClr val="262626"/>
                </a:solidFill>
                <a:latin typeface="Garamond"/>
              </a:rPr>
              <a:t>Cinquième niveau</a:t>
            </a:r>
            <a:endParaRPr b="0" lang="fr-FR" sz="1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dt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58BC44F7-1DB2-4181-B453-6390C25641A2}" type="datetime1">
              <a:rPr b="0" lang="fr-FR" sz="1000" spc="-1" strike="noStrike">
                <a:solidFill>
                  <a:srgbClr val="000000"/>
                </a:solidFill>
                <a:latin typeface="Garamond"/>
              </a:rPr>
              <a:t>20/01/2022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ftr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sldNum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F696F01-8F43-471F-9361-F27628140CCE}" type="slidenum">
              <a:rPr b="0" lang="fr-FR" sz="1000" spc="-1" strike="noStrike">
                <a:solidFill>
                  <a:srgbClr val="000000"/>
                </a:solidFill>
                <a:latin typeface="Garamond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d97828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e 6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100" name="Image 7" descr="HD-PanelContent.png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1" name="Rectangle 8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83992a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102" name="Image 9" descr="HDRibbonContent-UniformTrim.png"/>
            <p:cNvPicPr/>
            <p:nvPr/>
          </p:nvPicPr>
          <p:blipFill>
            <a:blip r:embed="rId3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3" name="Image 10" descr="HDRibbonContent-UniformTrim.png"/>
            <p:cNvPicPr/>
            <p:nvPr/>
          </p:nvPicPr>
          <p:blipFill>
            <a:blip r:embed="rId4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303920" y="982080"/>
            <a:ext cx="9592200" cy="295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200" spc="-1" strike="noStrike">
                <a:solidFill>
                  <a:srgbClr val="262626"/>
                </a:solidFill>
                <a:latin typeface="Garamond"/>
              </a:rPr>
              <a:t>Modifiez le style du titre</a:t>
            </a:r>
            <a:endParaRPr b="0" lang="fr-FR" sz="32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1303920" y="4343400"/>
            <a:ext cx="9592200" cy="1532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fr-FR" sz="2000" spc="-1" strike="noStrike">
                <a:solidFill>
                  <a:srgbClr val="000000"/>
                </a:solidFill>
                <a:latin typeface="Garamond"/>
              </a:rPr>
              <a:t>Modifiez les styles du texte</a:t>
            </a:r>
            <a:endParaRPr b="0" lang="fr-FR" sz="20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dt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8EDBBEAA-6269-460D-BC1A-C7056D610348}" type="datetime1">
              <a:rPr b="0" lang="fr-FR" sz="1000" spc="-1" strike="noStrike">
                <a:solidFill>
                  <a:srgbClr val="000000"/>
                </a:solidFill>
                <a:latin typeface="Garamond"/>
              </a:rPr>
              <a:t>20/01/2022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ftr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sldNum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37BB5BA1-BA53-4637-8574-F908F4312346}" type="slidenum">
              <a:rPr b="0" lang="fr-FR" sz="1000" spc="-1" strike="noStrike">
                <a:solidFill>
                  <a:srgbClr val="000000"/>
                </a:solidFill>
                <a:latin typeface="Garamond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109" name="Connecteur droit 14"/>
          <p:cNvSpPr/>
          <p:nvPr/>
        </p:nvSpPr>
        <p:spPr>
          <a:xfrm>
            <a:off x="1396080" y="4140000"/>
            <a:ext cx="9407160" cy="360"/>
          </a:xfrm>
          <a:prstGeom prst="line">
            <a:avLst/>
          </a:prstGeom>
          <a:ln>
            <a:solidFill>
              <a:srgbClr val="83992a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d97828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e 6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147" name="Image 7" descr="HD-PanelContent.png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8" name="Rectangle 8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149" name="Image 9" descr="HDRibbonContent-UniformTrim.png"/>
            <p:cNvPicPr/>
            <p:nvPr/>
          </p:nvPicPr>
          <p:blipFill>
            <a:blip r:embed="rId3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50" name="Image 10" descr="HDRibbonContent-UniformTrim.png"/>
            <p:cNvPicPr/>
            <p:nvPr/>
          </p:nvPicPr>
          <p:blipFill>
            <a:blip r:embed="rId4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262626"/>
                </a:solidFill>
                <a:latin typeface="Garamond"/>
              </a:rPr>
              <a:t>Modifiez le style du titre</a:t>
            </a:r>
            <a:endParaRPr b="0" lang="fr-FR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dt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20BBA4F9-6FC9-4279-A859-3D81B3E43729}" type="datetime1">
              <a:rPr b="0" lang="fr-FR" sz="1000" spc="-1" strike="noStrike">
                <a:solidFill>
                  <a:srgbClr val="000000"/>
                </a:solidFill>
                <a:latin typeface="Garamond"/>
              </a:rPr>
              <a:t>20/01/2022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ftr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sldNum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ACBED71-7DF7-4C2C-B608-F7E8F651272A}" type="slidenum">
              <a:rPr b="0" lang="fr-FR" sz="1000" spc="-1" strike="noStrike">
                <a:solidFill>
                  <a:srgbClr val="000000"/>
                </a:solidFill>
                <a:latin typeface="Garamond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155" name="Connecteur droit 13"/>
          <p:cNvSpPr/>
          <p:nvPr/>
        </p:nvSpPr>
        <p:spPr>
          <a:xfrm>
            <a:off x="1396080" y="2421360"/>
            <a:ext cx="9407160" cy="360"/>
          </a:xfrm>
          <a:prstGeom prst="line">
            <a:avLst/>
          </a:prstGeom>
          <a:ln>
            <a:solidFill>
              <a:srgbClr val="83992a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262626"/>
                </a:solidFill>
                <a:latin typeface="Garamond"/>
              </a:rPr>
              <a:t>Cliquez pour éditer le format du plan de texte</a:t>
            </a:r>
            <a:endParaRPr b="0" lang="fr-FR" sz="2400" spc="-1" strike="noStrike">
              <a:solidFill>
                <a:srgbClr val="262626"/>
              </a:solidFill>
              <a:latin typeface="Garamond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262626"/>
                </a:solidFill>
                <a:latin typeface="Garamond"/>
              </a:rPr>
              <a:t>Second niveau de plan</a:t>
            </a:r>
            <a:endParaRPr b="0" lang="fr-FR" sz="1800" spc="-1" strike="noStrike">
              <a:solidFill>
                <a:srgbClr val="262626"/>
              </a:solidFill>
              <a:latin typeface="Garamond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600" spc="-1" strike="noStrike">
                <a:solidFill>
                  <a:srgbClr val="262626"/>
                </a:solidFill>
                <a:latin typeface="Garamond"/>
              </a:rPr>
              <a:t>Troisième niveau de plan</a:t>
            </a:r>
            <a:endParaRPr b="0" lang="fr-FR" sz="1600" spc="-1" strike="noStrike">
              <a:solidFill>
                <a:srgbClr val="262626"/>
              </a:solidFill>
              <a:latin typeface="Garamond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400" spc="-1" strike="noStrike">
                <a:solidFill>
                  <a:srgbClr val="262626"/>
                </a:solidFill>
                <a:latin typeface="Garamond"/>
              </a:rPr>
              <a:t>Quatrième niveau de plan</a:t>
            </a:r>
            <a:endParaRPr b="0" lang="fr-FR" sz="1400" spc="-1" strike="noStrike">
              <a:solidFill>
                <a:srgbClr val="262626"/>
              </a:solidFill>
              <a:latin typeface="Garamond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262626"/>
                </a:solidFill>
                <a:latin typeface="Garamond"/>
              </a:rPr>
              <a:t>Cinquième niveau de plan</a:t>
            </a:r>
            <a:endParaRPr b="0" lang="fr-FR" sz="2000" spc="-1" strike="noStrike">
              <a:solidFill>
                <a:srgbClr val="262626"/>
              </a:solidFill>
              <a:latin typeface="Garamond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262626"/>
                </a:solidFill>
                <a:latin typeface="Garamond"/>
              </a:rPr>
              <a:t>Sixième niveau de plan</a:t>
            </a:r>
            <a:endParaRPr b="0" lang="fr-FR" sz="2000" spc="-1" strike="noStrike">
              <a:solidFill>
                <a:srgbClr val="262626"/>
              </a:solidFill>
              <a:latin typeface="Garamond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262626"/>
                </a:solidFill>
                <a:latin typeface="Garamond"/>
              </a:rPr>
              <a:t>Septième niveau de plan</a:t>
            </a:r>
            <a:endParaRPr b="0" lang="fr-FR" sz="20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png"/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png"/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jpeg"/><Relationship Id="rId6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jpeg"/><Relationship Id="rId5" Type="http://schemas.openxmlformats.org/officeDocument/2006/relationships/image" Target="../media/image37.png"/><Relationship Id="rId6" Type="http://schemas.openxmlformats.org/officeDocument/2006/relationships/diagramData" Target="../diagrams/data5.xml"/><Relationship Id="rId7" Type="http://schemas.openxmlformats.org/officeDocument/2006/relationships/diagramLayout" Target="../diagrams/layout5.xml"/><Relationship Id="rId8" Type="http://schemas.openxmlformats.org/officeDocument/2006/relationships/diagramQuickStyle" Target="../diagrams/quickStyle5.xml"/><Relationship Id="rId9" Type="http://schemas.openxmlformats.org/officeDocument/2006/relationships/diagramColors" Target="../diagrams/colors5.xml"/><Relationship Id="rId10" Type="http://schemas.microsoft.com/office/2007/relationships/diagramDrawing" Target="../diagrams/drawing5.xml"/><Relationship Id="rId11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diagramData" Target="../diagrams/data6.xml"/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diagramData" Target="../diagrams/data7.xml"/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jpe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jpeg"/><Relationship Id="rId10" Type="http://schemas.openxmlformats.org/officeDocument/2006/relationships/slideLayout" Target="../slideLayouts/slideLayout4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roup 208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200" name="Picture 209" descr="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1" name="Rectangle 210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83992a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202" name="Picture 211" descr=""/>
            <p:cNvPicPr/>
            <p:nvPr/>
          </p:nvPicPr>
          <p:blipFill>
            <a:blip r:embed="rId3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3" name="Picture 212" descr=""/>
            <p:cNvPicPr/>
            <p:nvPr/>
          </p:nvPicPr>
          <p:blipFill>
            <a:blip r:embed="rId4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1102680" y="3992400"/>
            <a:ext cx="9989280" cy="11862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ctr">
              <a:lnSpc>
                <a:spcPct val="100000"/>
              </a:lnSpc>
            </a:pPr>
            <a:r>
              <a:rPr b="0" lang="fr-FR" sz="5400" spc="-1" strike="noStrike">
                <a:solidFill>
                  <a:srgbClr val="262626"/>
                </a:solidFill>
                <a:latin typeface="Garamond"/>
              </a:rPr>
              <a:t>COLLEGE BELLEVUE</a:t>
            </a:r>
            <a:endParaRPr b="0" lang="fr-FR" sz="5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subTitle"/>
          </p:nvPr>
        </p:nvSpPr>
        <p:spPr>
          <a:xfrm>
            <a:off x="1298520" y="5346000"/>
            <a:ext cx="9603360" cy="583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algn="ctr">
              <a:lnSpc>
                <a:spcPct val="90000"/>
              </a:lnSpc>
              <a:spcBef>
                <a:spcPts val="32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fr-FR" sz="1600" spc="-1" strike="noStrike">
                <a:solidFill>
                  <a:srgbClr val="000000"/>
                </a:solidFill>
                <a:latin typeface="Garamond"/>
              </a:rPr>
              <a:t>Vos enfants, nos élèves se construisent chaque jour et, c’est ensemble que nous les accompagnons pour qu’ils deviennent des citoyens capables d’esprit critique et de curiosité.</a:t>
            </a:r>
            <a:endParaRPr b="0" lang="fr-FR" sz="1600" spc="-1" strike="noStrike">
              <a:latin typeface="Arial"/>
            </a:endParaRPr>
          </a:p>
        </p:txBody>
      </p:sp>
      <p:sp>
        <p:nvSpPr>
          <p:cNvPr id="206" name="Rectangle 214"/>
          <p:cNvSpPr/>
          <p:nvPr/>
        </p:nvSpPr>
        <p:spPr>
          <a:xfrm>
            <a:off x="2472120" y="1092240"/>
            <a:ext cx="7240320" cy="2580840"/>
          </a:xfrm>
          <a:prstGeom prst="rect">
            <a:avLst/>
          </a:prstGeom>
          <a:solidFill>
            <a:schemeClr val="bg1"/>
          </a:solidFill>
          <a:ln w="57150">
            <a:solidFill>
              <a:srgbClr val="000000">
                <a:lumMod val="50000"/>
                <a:lumOff val="50000"/>
              </a:srgbClr>
            </a:solidFill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7" name="Image 4" descr="Une image contenant herbe, ciel, extérieur, montagne&#10;&#10;Description générée automatiquement"/>
          <p:cNvPicPr/>
          <p:nvPr/>
        </p:nvPicPr>
        <p:blipFill>
          <a:blip r:embed="rId5"/>
          <a:srcRect l="11068" t="0" r="4309" b="-4"/>
          <a:stretch/>
        </p:blipFill>
        <p:spPr>
          <a:xfrm>
            <a:off x="2635920" y="1258200"/>
            <a:ext cx="3383640" cy="2248920"/>
          </a:xfrm>
          <a:prstGeom prst="rect">
            <a:avLst/>
          </a:prstGeom>
          <a:ln w="0">
            <a:noFill/>
          </a:ln>
        </p:spPr>
      </p:pic>
      <p:pic>
        <p:nvPicPr>
          <p:cNvPr id="208" name="Image 8" descr="Une image contenant herbe, extérieur&#10;&#10;Description générée automatiquement"/>
          <p:cNvPicPr/>
          <p:nvPr/>
        </p:nvPicPr>
        <p:blipFill>
          <a:blip r:embed="rId6"/>
          <a:srcRect l="12713" t="0" r="3056" b="-4"/>
          <a:stretch/>
        </p:blipFill>
        <p:spPr>
          <a:xfrm>
            <a:off x="6180840" y="1258200"/>
            <a:ext cx="3367800" cy="2248920"/>
          </a:xfrm>
          <a:prstGeom prst="rect">
            <a:avLst/>
          </a:prstGeom>
          <a:ln w="0">
            <a:noFill/>
          </a:ln>
        </p:spPr>
      </p:pic>
      <p:sp>
        <p:nvSpPr>
          <p:cNvPr id="209" name="Straight Connector 216"/>
          <p:cNvSpPr/>
          <p:nvPr/>
        </p:nvSpPr>
        <p:spPr>
          <a:xfrm>
            <a:off x="1298160" y="5262120"/>
            <a:ext cx="9603720" cy="360"/>
          </a:xfrm>
          <a:prstGeom prst="line">
            <a:avLst/>
          </a:prstGeom>
          <a:ln>
            <a:solidFill>
              <a:srgbClr val="83992a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10">
                                  <p:stCondLst>
                                    <p:cond delay="2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4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nodeType="withEffect" fill="hold" presetClass="entr" presetID="10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" dur="4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0" lang="fr-FR" sz="4100" spc="-1" strike="noStrike">
                <a:solidFill>
                  <a:srgbClr val="262626"/>
                </a:solidFill>
                <a:latin typeface="Garamond"/>
              </a:rPr>
              <a:t>BELLEVUE, le collège de la bienveillance mais de l’exigence</a:t>
            </a:r>
            <a:endParaRPr b="0" lang="fr-FR" sz="4100" spc="-1" strike="noStrike">
              <a:solidFill>
                <a:srgbClr val="000000"/>
              </a:solidFill>
              <a:latin typeface="Garamond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3881909257"/>
              </p:ext>
            </p:extLst>
          </p:nvPr>
        </p:nvGraphicFramePr>
        <p:xfrm>
          <a:off x="1295280" y="2772360"/>
          <a:ext cx="9600840" cy="287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8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blipFill rotWithShape="0">
            <a:blip r:embed="rId1"/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/>
        </p:style>
      </p:sp>
      <p:sp>
        <p:nvSpPr>
          <p:cNvPr id="212" name="Rectangle 10"/>
          <p:cNvSpPr/>
          <p:nvPr/>
        </p:nvSpPr>
        <p:spPr>
          <a:xfrm>
            <a:off x="486000" y="496080"/>
            <a:ext cx="3822840" cy="5882760"/>
          </a:xfrm>
          <a:prstGeom prst="rect">
            <a:avLst/>
          </a:prstGeom>
          <a:blipFill rotWithShape="0">
            <a:blip r:embed="rId2"/>
            <a:srcRect/>
            <a:tile/>
          </a:blipFill>
          <a:ln>
            <a:noFill/>
          </a:ln>
          <a:effectLst>
            <a:outerShdw algn="t" blurRad="114480" dir="5400000" dist="127080" rotWithShape="0" sx="99000" sy="99000">
              <a:srgbClr val="000000">
                <a:alpha val="40000"/>
              </a:srgbClr>
            </a:outerShdw>
          </a:effectLst>
          <a:scene3d>
            <a:camera prst="orthographicFront"/>
            <a:lightRig dir="t" rig="twoPt"/>
          </a:scene3d>
          <a:sp3d contourW="6350">
            <a:bevelT prst="coolSlant" w="12700" h="0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" name="Rectangle 12"/>
          <p:cNvSpPr/>
          <p:nvPr/>
        </p:nvSpPr>
        <p:spPr>
          <a:xfrm>
            <a:off x="608040" y="609480"/>
            <a:ext cx="3551760" cy="5638320"/>
          </a:xfrm>
          <a:prstGeom prst="rect">
            <a:avLst/>
          </a:prstGeom>
          <a:noFill/>
          <a:ln w="15875">
            <a:solidFill>
              <a:srgbClr val="83992a"/>
            </a:solidFill>
            <a:miter/>
          </a:ln>
          <a:effectLst>
            <a:innerShdw blurRad="25400" dir="13500000" dist="12700">
              <a:srgbClr val="000000">
                <a:alpha val="45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1055520" y="1055160"/>
            <a:ext cx="2532600" cy="4794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400" spc="-1" strike="noStrike">
                <a:solidFill>
                  <a:srgbClr val="262626"/>
                </a:solidFill>
                <a:latin typeface="Garamond"/>
              </a:rPr>
              <a:t>BELLEVUE, Collège inclusif</a:t>
            </a:r>
            <a:endParaRPr b="0" lang="fr-FR" sz="3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15" name="Rectangle 14"/>
          <p:cNvSpPr/>
          <p:nvPr/>
        </p:nvSpPr>
        <p:spPr>
          <a:xfrm>
            <a:off x="4651920" y="0"/>
            <a:ext cx="753948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3739124267"/>
              </p:ext>
            </p:extLst>
          </p:nvPr>
        </p:nvGraphicFramePr>
        <p:xfrm>
          <a:off x="5470200" y="804600"/>
          <a:ext cx="5913720" cy="5248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0" lang="fr-FR" sz="4100" spc="-1" strike="noStrike">
                <a:solidFill>
                  <a:srgbClr val="262626"/>
                </a:solidFill>
                <a:latin typeface="Garamond"/>
              </a:rPr>
              <a:t>L’accompagnement personnalisé </a:t>
            </a:r>
            <a:br/>
            <a:r>
              <a:rPr b="0" lang="fr-FR" sz="4100" spc="-1" strike="noStrike">
                <a:solidFill>
                  <a:srgbClr val="262626"/>
                </a:solidFill>
                <a:latin typeface="Garamond"/>
              </a:rPr>
              <a:t>Le BAR (Bureau d’Aide à la Réussite)</a:t>
            </a:r>
            <a:endParaRPr b="0" lang="fr-FR" sz="4100" spc="-1" strike="noStrike">
              <a:solidFill>
                <a:srgbClr val="000000"/>
              </a:solidFill>
              <a:latin typeface="Garamond"/>
            </a:endParaRPr>
          </a:p>
        </p:txBody>
      </p:sp>
      <p:graphicFrame>
        <p:nvGraphicFramePr>
          <p:cNvPr id="3" name="Diagram3"/>
          <p:cNvGraphicFramePr/>
          <p:nvPr>
            <p:extLst>
              <p:ext uri="{D42A27DB-BD31-4B8C-83A1-F6EECF244321}">
                <p14:modId xmlns:p14="http://schemas.microsoft.com/office/powerpoint/2010/main" val="2857652005"/>
              </p:ext>
            </p:extLst>
          </p:nvPr>
        </p:nvGraphicFramePr>
        <p:xfrm>
          <a:off x="1295280" y="2772360"/>
          <a:ext cx="9600840" cy="287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60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blipFill rotWithShape="0">
            <a:blip r:embed="rId1"/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/>
        </p:style>
      </p:sp>
      <p:sp>
        <p:nvSpPr>
          <p:cNvPr id="218" name="Rectangle 62"/>
          <p:cNvSpPr/>
          <p:nvPr/>
        </p:nvSpPr>
        <p:spPr>
          <a:xfrm>
            <a:off x="486000" y="496080"/>
            <a:ext cx="3822840" cy="5882760"/>
          </a:xfrm>
          <a:prstGeom prst="rect">
            <a:avLst/>
          </a:prstGeom>
          <a:blipFill rotWithShape="0">
            <a:blip r:embed="rId2"/>
            <a:srcRect/>
            <a:tile/>
          </a:blipFill>
          <a:ln>
            <a:noFill/>
          </a:ln>
          <a:effectLst>
            <a:outerShdw algn="t" blurRad="114480" dir="5400000" dist="127080" rotWithShape="0" sx="99000" sy="99000">
              <a:srgbClr val="000000">
                <a:alpha val="40000"/>
              </a:srgbClr>
            </a:outerShdw>
          </a:effectLst>
          <a:scene3d>
            <a:camera prst="orthographicFront"/>
            <a:lightRig dir="t" rig="twoPt"/>
          </a:scene3d>
          <a:sp3d contourW="6350">
            <a:bevelT prst="coolSlant" w="12700" h="0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9" name="Rectangle 64"/>
          <p:cNvSpPr/>
          <p:nvPr/>
        </p:nvSpPr>
        <p:spPr>
          <a:xfrm>
            <a:off x="608040" y="609480"/>
            <a:ext cx="3551760" cy="5638320"/>
          </a:xfrm>
          <a:prstGeom prst="rect">
            <a:avLst/>
          </a:prstGeom>
          <a:noFill/>
          <a:ln w="15875">
            <a:solidFill>
              <a:srgbClr val="83992a"/>
            </a:solidFill>
            <a:miter/>
          </a:ln>
          <a:effectLst>
            <a:innerShdw blurRad="25400" dir="13500000" dist="12700">
              <a:srgbClr val="000000">
                <a:alpha val="45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1055520" y="1055160"/>
            <a:ext cx="2532600" cy="4794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0" lang="fr-FR" sz="2400" spc="-1" strike="noStrike">
                <a:solidFill>
                  <a:srgbClr val="d09e00"/>
                </a:solidFill>
                <a:latin typeface="Garamond"/>
              </a:rPr>
              <a:t>OPTION LATIN</a:t>
            </a:r>
            <a:br/>
            <a:br/>
            <a:r>
              <a:rPr b="0" lang="fr-FR" sz="2400" spc="-1" strike="noStrike">
                <a:solidFill>
                  <a:srgbClr val="262626"/>
                </a:solidFill>
                <a:latin typeface="Garamond"/>
              </a:rPr>
              <a:t>Une chance de mieux comprendre le français par ses racines, de découvrir une des civilisations fondatrices de notre culture pour en apprécier les multiples facettes</a:t>
            </a:r>
            <a:br/>
            <a:r>
              <a:rPr b="0" lang="fr-FR" sz="2400" spc="-1" strike="noStrike">
                <a:solidFill>
                  <a:srgbClr val="262626"/>
                </a:solidFill>
                <a:latin typeface="Garamond"/>
              </a:rPr>
              <a:t> </a:t>
            </a:r>
            <a:endParaRPr b="0" lang="fr-FR" sz="2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21" name="Rectangle 66"/>
          <p:cNvSpPr/>
          <p:nvPr/>
        </p:nvSpPr>
        <p:spPr>
          <a:xfrm>
            <a:off x="4651920" y="0"/>
            <a:ext cx="753948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4" name="Diagram4"/>
          <p:cNvGraphicFramePr/>
          <p:nvPr>
            <p:extLst>
              <p:ext uri="{D42A27DB-BD31-4B8C-83A1-F6EECF244321}">
                <p14:modId xmlns:p14="http://schemas.microsoft.com/office/powerpoint/2010/main" val="1520221645"/>
              </p:ext>
            </p:extLst>
          </p:nvPr>
        </p:nvGraphicFramePr>
        <p:xfrm>
          <a:off x="5470200" y="804600"/>
          <a:ext cx="5913720" cy="5248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roup 115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223" name="Picture 116" descr="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4" name="Rectangle 117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83992a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225" name="Picture 118" descr=""/>
            <p:cNvPicPr/>
            <p:nvPr/>
          </p:nvPicPr>
          <p:blipFill>
            <a:blip r:embed="rId3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6" name="Picture 119" descr=""/>
            <p:cNvPicPr/>
            <p:nvPr/>
          </p:nvPicPr>
          <p:blipFill>
            <a:blip r:embed="rId4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7" name="Straight Connector 121"/>
          <p:cNvSpPr/>
          <p:nvPr/>
        </p:nvSpPr>
        <p:spPr>
          <a:xfrm>
            <a:off x="1396080" y="2421360"/>
            <a:ext cx="9407160" cy="360"/>
          </a:xfrm>
          <a:prstGeom prst="line">
            <a:avLst/>
          </a:prstGeom>
          <a:ln>
            <a:solidFill>
              <a:srgbClr val="83992a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0" lang="en-US" sz="4100" spc="-1" strike="noStrike">
                <a:solidFill>
                  <a:srgbClr val="262626"/>
                </a:solidFill>
                <a:latin typeface="Garamond"/>
              </a:rPr>
              <a:t>OPTION BILANGUE</a:t>
            </a:r>
            <a:br/>
            <a:r>
              <a:rPr b="0" lang="en-US" sz="4100" spc="-1" strike="noStrike">
                <a:solidFill>
                  <a:srgbClr val="262626"/>
                </a:solidFill>
                <a:latin typeface="Garamond"/>
              </a:rPr>
              <a:t>ESPAGNOL-ANGLAIS</a:t>
            </a:r>
            <a:endParaRPr b="0" lang="fr-FR" sz="41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1295280" y="2557080"/>
            <a:ext cx="6256440" cy="33184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</a:pPr>
            <a:endParaRPr b="0" lang="fr-FR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</a:pPr>
            <a:endParaRPr b="0" lang="fr-FR" sz="3200" spc="-1" strike="noStrike">
              <a:latin typeface="Arial"/>
            </a:endParaRPr>
          </a:p>
          <a:p>
            <a:pPr marL="285840" indent="-285840"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Wingdings" charset="2"/>
              <a:buChar char=""/>
            </a:pPr>
            <a:r>
              <a:rPr b="0" lang="en-US" sz="1800" spc="-1" strike="noStrike">
                <a:solidFill>
                  <a:srgbClr val="262626"/>
                </a:solidFill>
                <a:latin typeface="Garamond"/>
              </a:rPr>
              <a:t>Les élèves candidatent à cette option sur lettre de motivation.</a:t>
            </a:r>
            <a:endParaRPr b="0" lang="fr-FR" sz="1800" spc="-1" strike="noStrike">
              <a:latin typeface="Arial"/>
            </a:endParaRPr>
          </a:p>
          <a:p>
            <a:pPr marL="285840" indent="-285840"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Wingdings" charset="2"/>
              <a:buChar char=""/>
            </a:pPr>
            <a:r>
              <a:rPr b="0" lang="en-US" sz="1800" spc="-1" strike="noStrike">
                <a:solidFill>
                  <a:srgbClr val="262626"/>
                </a:solidFill>
                <a:latin typeface="Garamond"/>
              </a:rPr>
              <a:t>Candidater à la bilangue, c’est un passeport pour l’avenir</a:t>
            </a:r>
            <a:endParaRPr b="0" lang="fr-FR" sz="1800" spc="-1" strike="noStrike">
              <a:latin typeface="Arial"/>
            </a:endParaRPr>
          </a:p>
          <a:p>
            <a:pPr marL="285840" indent="-285840"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Wingdings" charset="2"/>
              <a:buChar char=""/>
            </a:pPr>
            <a:r>
              <a:rPr b="0" lang="en-US" sz="1800" spc="-1" strike="noStrike">
                <a:solidFill>
                  <a:srgbClr val="262626"/>
                </a:solidFill>
                <a:latin typeface="Garamond"/>
              </a:rPr>
              <a:t>En 2023, l’option langues et cultures européennes ouvrira en 4ème. avec une DNL (Discipline non linguistique) </a:t>
            </a:r>
            <a:endParaRPr b="0" lang="fr-FR" sz="1800" spc="-1" strike="noStrike">
              <a:latin typeface="Arial"/>
            </a:endParaRPr>
          </a:p>
          <a:p>
            <a:pPr marL="285840" indent="-285840"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Wingdings" charset="2"/>
              <a:buChar char=""/>
            </a:pPr>
            <a:r>
              <a:rPr b="0" lang="en-US" sz="1800" spc="-1" strike="noStrike">
                <a:solidFill>
                  <a:srgbClr val="262626"/>
                </a:solidFill>
                <a:latin typeface="Garamond"/>
              </a:rPr>
              <a:t>Les élèves auront trois heures d’espagnol et 3 heures d’anglais par semaine. Les élèves arrivent avec un niveau d’excellence en 3ème soit 6 heures d’enseignement de langue au lieu de 4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</a:pPr>
            <a:endParaRPr b="0" lang="fr-FR" sz="1800" spc="-1" strike="noStrike">
              <a:latin typeface="Arial"/>
            </a:endParaRPr>
          </a:p>
        </p:txBody>
      </p:sp>
      <p:pic>
        <p:nvPicPr>
          <p:cNvPr id="230" name="Image 4" descr="Une image contenant texte, clipart, graphiques vectoriels&#10;&#10;Description générée automatiquement"/>
          <p:cNvPicPr/>
          <p:nvPr/>
        </p:nvPicPr>
        <p:blipFill>
          <a:blip r:embed="rId5"/>
          <a:stretch/>
        </p:blipFill>
        <p:spPr>
          <a:xfrm>
            <a:off x="8132040" y="2701080"/>
            <a:ext cx="2645640" cy="2852280"/>
          </a:xfrm>
          <a:prstGeom prst="rect">
            <a:avLst/>
          </a:prstGeom>
          <a:ln w="57150">
            <a:solidFill>
              <a:srgbClr val="7f7f7f"/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 85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232" name="Picture 86" descr=""/>
            <p:cNvPicPr/>
            <p:nvPr/>
          </p:nvPicPr>
          <p:blipFill>
            <a:blip r:embed="rId1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33" name="Rectangle 87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83992a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234" name="Picture 88" descr=""/>
            <p:cNvPicPr/>
            <p:nvPr/>
          </p:nvPicPr>
          <p:blipFill>
            <a:blip r:embed="rId2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35" name="Picture 89" descr=""/>
            <p:cNvPicPr/>
            <p:nvPr/>
          </p:nvPicPr>
          <p:blipFill>
            <a:blip r:embed="rId3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36" name="Straight Connector 91"/>
          <p:cNvSpPr/>
          <p:nvPr/>
        </p:nvSpPr>
        <p:spPr>
          <a:xfrm>
            <a:off x="1396080" y="2421360"/>
            <a:ext cx="9407160" cy="360"/>
          </a:xfrm>
          <a:prstGeom prst="line">
            <a:avLst/>
          </a:prstGeom>
          <a:ln>
            <a:solidFill>
              <a:srgbClr val="83992a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37" name="Rectangle 93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blipFill rotWithShape="0">
            <a:blip r:embed="rId4"/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/>
        </p:style>
      </p:sp>
      <p:sp>
        <p:nvSpPr>
          <p:cNvPr id="238" name="Rectangle 95"/>
          <p:cNvSpPr/>
          <p:nvPr/>
        </p:nvSpPr>
        <p:spPr>
          <a:xfrm>
            <a:off x="486000" y="496080"/>
            <a:ext cx="3822840" cy="5882760"/>
          </a:xfrm>
          <a:prstGeom prst="rect">
            <a:avLst/>
          </a:prstGeom>
          <a:blipFill rotWithShape="0">
            <a:blip r:embed="rId5"/>
            <a:srcRect/>
            <a:tile/>
          </a:blipFill>
          <a:ln>
            <a:noFill/>
          </a:ln>
          <a:effectLst>
            <a:outerShdw algn="t" blurRad="114480" dir="5400000" dist="127080" rotWithShape="0" sx="99000" sy="99000">
              <a:srgbClr val="000000">
                <a:alpha val="40000"/>
              </a:srgbClr>
            </a:outerShdw>
          </a:effectLst>
          <a:scene3d>
            <a:camera prst="orthographicFront"/>
            <a:lightRig dir="t" rig="twoPt"/>
          </a:scene3d>
          <a:sp3d contourW="6350">
            <a:bevelT prst="coolSlant" w="12700" h="0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9" name="Rectangle 97"/>
          <p:cNvSpPr/>
          <p:nvPr/>
        </p:nvSpPr>
        <p:spPr>
          <a:xfrm>
            <a:off x="608040" y="609480"/>
            <a:ext cx="3551760" cy="5638320"/>
          </a:xfrm>
          <a:prstGeom prst="rect">
            <a:avLst/>
          </a:prstGeom>
          <a:noFill/>
          <a:ln w="15875">
            <a:solidFill>
              <a:srgbClr val="83992a"/>
            </a:solidFill>
            <a:miter/>
          </a:ln>
          <a:effectLst>
            <a:innerShdw blurRad="25400" dir="13500000" dist="12700">
              <a:srgbClr val="000000">
                <a:alpha val="45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1055520" y="1055160"/>
            <a:ext cx="2532600" cy="4794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700" spc="-1" strike="noStrike">
                <a:solidFill>
                  <a:srgbClr val="262626"/>
                </a:solidFill>
                <a:latin typeface="Garamond"/>
              </a:rPr>
              <a:t>OPTION CHANT CHORAL</a:t>
            </a:r>
            <a:br/>
            <a:r>
              <a:rPr b="0" lang="en-US" sz="3700" spc="-1" strike="noStrike">
                <a:solidFill>
                  <a:srgbClr val="262626"/>
                </a:solidFill>
                <a:latin typeface="Garamond"/>
              </a:rPr>
              <a:t>Nouveauté septembre 2022</a:t>
            </a:r>
            <a:endParaRPr b="0" lang="fr-FR" sz="37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41" name="Rectangle 99"/>
          <p:cNvSpPr/>
          <p:nvPr/>
        </p:nvSpPr>
        <p:spPr>
          <a:xfrm>
            <a:off x="4651920" y="0"/>
            <a:ext cx="753948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" name="Diagram5"/>
          <p:cNvGraphicFramePr/>
          <p:nvPr>
            <p:extLst>
              <p:ext uri="{D42A27DB-BD31-4B8C-83A1-F6EECF244321}">
                <p14:modId xmlns:p14="http://schemas.microsoft.com/office/powerpoint/2010/main" val="4090037625"/>
              </p:ext>
            </p:extLst>
          </p:nvPr>
        </p:nvGraphicFramePr>
        <p:xfrm>
          <a:off x="5470200" y="804600"/>
          <a:ext cx="5913720" cy="5248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0" lang="fr-FR" sz="4100" spc="-1" strike="noStrike">
                <a:solidFill>
                  <a:srgbClr val="262626"/>
                </a:solidFill>
                <a:latin typeface="Garamond"/>
              </a:rPr>
              <a:t>Les partenaires du collège Bellevue et les projets pédagogiques</a:t>
            </a:r>
            <a:endParaRPr b="0" lang="fr-FR" sz="4100" spc="-1" strike="noStrike">
              <a:solidFill>
                <a:srgbClr val="000000"/>
              </a:solidFill>
              <a:latin typeface="Garamond"/>
            </a:endParaRPr>
          </a:p>
        </p:txBody>
      </p:sp>
      <p:graphicFrame>
        <p:nvGraphicFramePr>
          <p:cNvPr id="6" name="Diagram6"/>
          <p:cNvGraphicFramePr/>
          <p:nvPr>
            <p:extLst>
              <p:ext uri="{D42A27DB-BD31-4B8C-83A1-F6EECF244321}">
                <p14:modId xmlns:p14="http://schemas.microsoft.com/office/powerpoint/2010/main" val="2431597"/>
              </p:ext>
            </p:extLst>
          </p:nvPr>
        </p:nvGraphicFramePr>
        <p:xfrm>
          <a:off x="1295280" y="2772360"/>
          <a:ext cx="9600840" cy="287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262626"/>
                </a:solidFill>
                <a:latin typeface="Garamond"/>
              </a:rPr>
              <a:t>Les ateliers du collège Bellevue</a:t>
            </a:r>
            <a:endParaRPr b="0" lang="fr-FR" sz="4400" spc="-1" strike="noStrike">
              <a:solidFill>
                <a:srgbClr val="000000"/>
              </a:solidFill>
              <a:latin typeface="Garamond"/>
            </a:endParaRPr>
          </a:p>
        </p:txBody>
      </p:sp>
      <p:graphicFrame>
        <p:nvGraphicFramePr>
          <p:cNvPr id="7" name="Diagram7"/>
          <p:cNvGraphicFramePr/>
          <p:nvPr>
            <p:extLst>
              <p:ext uri="{D42A27DB-BD31-4B8C-83A1-F6EECF244321}">
                <p14:modId xmlns:p14="http://schemas.microsoft.com/office/powerpoint/2010/main" val="2119491448"/>
              </p:ext>
            </p:extLst>
          </p:nvPr>
        </p:nvGraphicFramePr>
        <p:xfrm>
          <a:off x="1295280" y="2772360"/>
          <a:ext cx="9600840" cy="287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roup 8"/>
          <p:cNvGrpSpPr/>
          <p:nvPr/>
        </p:nvGrpSpPr>
        <p:grpSpPr>
          <a:xfrm>
            <a:off x="-16920" y="0"/>
            <a:ext cx="12230640" cy="6855840"/>
            <a:chOff x="-16920" y="0"/>
            <a:chExt cx="12230640" cy="6855840"/>
          </a:xfrm>
        </p:grpSpPr>
        <p:pic>
          <p:nvPicPr>
            <p:cNvPr id="245" name="Picture 9" descr="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6" name="Rectangle 10"/>
            <p:cNvSpPr/>
            <p:nvPr/>
          </p:nvSpPr>
          <p:spPr>
            <a:xfrm>
              <a:off x="2328480" y="1540800"/>
              <a:ext cx="7543440" cy="3835080"/>
            </a:xfrm>
            <a:prstGeom prst="rect">
              <a:avLst/>
            </a:prstGeom>
            <a:noFill/>
            <a:ln w="15875">
              <a:solidFill>
                <a:srgbClr val="83992a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247" name="Picture 11" descr=""/>
            <p:cNvPicPr/>
            <p:nvPr/>
          </p:nvPicPr>
          <p:blipFill>
            <a:blip r:embed="rId3"/>
            <a:stretch/>
          </p:blipFill>
          <p:spPr>
            <a:xfrm>
              <a:off x="-16920" y="3147480"/>
              <a:ext cx="2477520" cy="612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48" name="Picture 12" descr=""/>
            <p:cNvPicPr/>
            <p:nvPr/>
          </p:nvPicPr>
          <p:blipFill>
            <a:blip r:embed="rId4"/>
            <a:stretch/>
          </p:blipFill>
          <p:spPr>
            <a:xfrm>
              <a:off x="9736200" y="3147480"/>
              <a:ext cx="2477520" cy="612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49" name="Straight Connector 14"/>
          <p:cNvSpPr/>
          <p:nvPr/>
        </p:nvSpPr>
        <p:spPr>
          <a:xfrm>
            <a:off x="2692080" y="3521880"/>
            <a:ext cx="6815880" cy="360"/>
          </a:xfrm>
          <a:prstGeom prst="line">
            <a:avLst/>
          </a:prstGeom>
          <a:ln>
            <a:solidFill>
              <a:srgbClr val="83992a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50" name="Rectangle 16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blipFill rotWithShape="0">
            <a:blip r:embed="rId5"/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51" name="Group 18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252" name="Picture 19" descr=""/>
            <p:cNvPicPr/>
            <p:nvPr/>
          </p:nvPicPr>
          <p:blipFill>
            <a:blip r:embed="rId6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3" name="Rectangle 20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83992a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254" name="Picture 21" descr=""/>
            <p:cNvPicPr/>
            <p:nvPr/>
          </p:nvPicPr>
          <p:blipFill>
            <a:blip r:embed="rId7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55" name="Picture 22" descr=""/>
            <p:cNvPicPr/>
            <p:nvPr/>
          </p:nvPicPr>
          <p:blipFill>
            <a:blip r:embed="rId8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8013240" y="1041480"/>
            <a:ext cx="3078720" cy="24433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262626"/>
                </a:solidFill>
                <a:latin typeface="Garamond"/>
              </a:rPr>
              <a:t>Bienvenue au collège BELLEVUE</a:t>
            </a:r>
            <a:endParaRPr b="0" lang="fr-FR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57" name="Rectangle 24"/>
          <p:cNvSpPr/>
          <p:nvPr/>
        </p:nvSpPr>
        <p:spPr>
          <a:xfrm>
            <a:off x="1092600" y="1092240"/>
            <a:ext cx="6431760" cy="4514760"/>
          </a:xfrm>
          <a:prstGeom prst="rect">
            <a:avLst/>
          </a:prstGeom>
          <a:solidFill>
            <a:schemeClr val="bg1"/>
          </a:solidFill>
          <a:ln w="57150">
            <a:solidFill>
              <a:srgbClr val="000000">
                <a:lumMod val="50000"/>
                <a:lumOff val="50000"/>
              </a:srgbClr>
            </a:solidFill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58" name="Image 3" descr="Une image contenant herbe, extérieur&#10;&#10;Description générée automatiquement"/>
          <p:cNvPicPr/>
          <p:nvPr/>
        </p:nvPicPr>
        <p:blipFill>
          <a:blip r:embed="rId9"/>
          <a:stretch/>
        </p:blipFill>
        <p:spPr>
          <a:xfrm>
            <a:off x="1412640" y="1712880"/>
            <a:ext cx="5783760" cy="3253320"/>
          </a:xfrm>
          <a:prstGeom prst="rect">
            <a:avLst/>
          </a:prstGeom>
          <a:ln w="0">
            <a:noFill/>
          </a:ln>
        </p:spPr>
      </p:pic>
      <p:sp>
        <p:nvSpPr>
          <p:cNvPr id="259" name="Straight Connector 26"/>
          <p:cNvSpPr/>
          <p:nvPr/>
        </p:nvSpPr>
        <p:spPr>
          <a:xfrm>
            <a:off x="7999200" y="3509640"/>
            <a:ext cx="3075120" cy="12240"/>
          </a:xfrm>
          <a:prstGeom prst="line">
            <a:avLst/>
          </a:prstGeom>
          <a:ln>
            <a:solidFill>
              <a:srgbClr val="83992a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LibreOffice/7.2.0.4$Windows_X86_64 LibreOffice_project/9a9c6381e3f7a62afc1329bd359cc48accb6435b</Application>
  <AppVersion>15.0000</AppVersion>
  <Words>644</Words>
  <Paragraphs>48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2022-01-16T13:54:28Z</dcterms:created>
  <dc:creator>Valérie LEMY</dc:creator>
  <dc:description/>
  <dc:language>fr-FR</dc:language>
  <cp:lastModifiedBy>p</cp:lastModifiedBy>
  <dcterms:modified xsi:type="dcterms:W3CDTF">2022-01-17T07:37:55Z</dcterms:modified>
  <cp:revision>4</cp:revision>
  <dc:subject/>
  <dc:title>COLLEGE BELLEVUE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Grand écran</vt:lpwstr>
  </property>
  <property fmtid="{D5CDD505-2E9C-101B-9397-08002B2CF9AE}" pid="4" name="Slides">
    <vt:i4>10</vt:i4>
  </property>
</Properties>
</file>